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4"/>
  </p:sldMasterIdLst>
  <p:notesMasterIdLst>
    <p:notesMasterId r:id="rId15"/>
  </p:notesMasterIdLst>
  <p:sldIdLst>
    <p:sldId id="256" r:id="rId5"/>
    <p:sldId id="257" r:id="rId6"/>
    <p:sldId id="258" r:id="rId7"/>
    <p:sldId id="279" r:id="rId8"/>
    <p:sldId id="270" r:id="rId9"/>
    <p:sldId id="259" r:id="rId10"/>
    <p:sldId id="280" r:id="rId11"/>
    <p:sldId id="275" r:id="rId12"/>
    <p:sldId id="277" r:id="rId13"/>
    <p:sldId id="269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B91E5"/>
    <a:srgbClr val="A71F9D"/>
    <a:srgbClr val="CC0099"/>
    <a:srgbClr val="8E24A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8" d="100"/>
          <a:sy n="108" d="100"/>
        </p:scale>
        <p:origin x="678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20" Type="http://schemas.microsoft.com/office/2016/11/relationships/changesInfo" Target="changesInfos/changesInfo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Kat Salisbury" userId="b64cd180-038e-4743-8e05-afde79732230" providerId="ADAL" clId="{3F29BF9B-AFC9-4F48-9C89-7E701739E4D0}"/>
    <pc:docChg chg="undo custSel modSld">
      <pc:chgData name="Kat Salisbury" userId="b64cd180-038e-4743-8e05-afde79732230" providerId="ADAL" clId="{3F29BF9B-AFC9-4F48-9C89-7E701739E4D0}" dt="2021-05-26T13:05:50.392" v="31" actId="20577"/>
      <pc:docMkLst>
        <pc:docMk/>
      </pc:docMkLst>
      <pc:sldChg chg="modSp mod modNotesTx">
        <pc:chgData name="Kat Salisbury" userId="b64cd180-038e-4743-8e05-afde79732230" providerId="ADAL" clId="{3F29BF9B-AFC9-4F48-9C89-7E701739E4D0}" dt="2021-05-26T13:05:50.392" v="31" actId="20577"/>
        <pc:sldMkLst>
          <pc:docMk/>
          <pc:sldMk cId="423481904" sldId="269"/>
        </pc:sldMkLst>
        <pc:spChg chg="mod">
          <ac:chgData name="Kat Salisbury" userId="b64cd180-038e-4743-8e05-afde79732230" providerId="ADAL" clId="{3F29BF9B-AFC9-4F48-9C89-7E701739E4D0}" dt="2021-05-24T15:01:40.981" v="8" actId="403"/>
          <ac:spMkLst>
            <pc:docMk/>
            <pc:sldMk cId="423481904" sldId="269"/>
            <ac:spMk id="10" creationId="{8297BF1D-CDE9-47FA-BD18-FCC259732843}"/>
          </ac:spMkLst>
        </pc:spChg>
      </pc:sldChg>
      <pc:sldChg chg="modSp mod">
        <pc:chgData name="Kat Salisbury" userId="b64cd180-038e-4743-8e05-afde79732230" providerId="ADAL" clId="{3F29BF9B-AFC9-4F48-9C89-7E701739E4D0}" dt="2021-05-24T15:43:58.242" v="28" actId="20577"/>
        <pc:sldMkLst>
          <pc:docMk/>
          <pc:sldMk cId="1092568109" sldId="277"/>
        </pc:sldMkLst>
        <pc:spChg chg="mod">
          <ac:chgData name="Kat Salisbury" userId="b64cd180-038e-4743-8e05-afde79732230" providerId="ADAL" clId="{3F29BF9B-AFC9-4F48-9C89-7E701739E4D0}" dt="2021-05-24T15:43:58.242" v="28" actId="20577"/>
          <ac:spMkLst>
            <pc:docMk/>
            <pc:sldMk cId="1092568109" sldId="277"/>
            <ac:spMk id="2" creationId="{62636030-308C-4C81-A125-3BE134CCF345}"/>
          </ac:spMkLst>
        </pc:spChg>
        <pc:picChg chg="mod">
          <ac:chgData name="Kat Salisbury" userId="b64cd180-038e-4743-8e05-afde79732230" providerId="ADAL" clId="{3F29BF9B-AFC9-4F48-9C89-7E701739E4D0}" dt="2021-05-24T15:25:52.012" v="10" actId="1076"/>
          <ac:picMkLst>
            <pc:docMk/>
            <pc:sldMk cId="1092568109" sldId="277"/>
            <ac:picMk id="9" creationId="{F2EA025C-AA4B-43D0-8EDB-EA51A1958FF3}"/>
          </ac:picMkLst>
        </pc:picChg>
      </pc:sldChg>
      <pc:sldChg chg="modSp mod">
        <pc:chgData name="Kat Salisbury" userId="b64cd180-038e-4743-8e05-afde79732230" providerId="ADAL" clId="{3F29BF9B-AFC9-4F48-9C89-7E701739E4D0}" dt="2021-05-24T15:43:37.581" v="13" actId="20577"/>
        <pc:sldMkLst>
          <pc:docMk/>
          <pc:sldMk cId="387035627" sldId="280"/>
        </pc:sldMkLst>
        <pc:spChg chg="mod">
          <ac:chgData name="Kat Salisbury" userId="b64cd180-038e-4743-8e05-afde79732230" providerId="ADAL" clId="{3F29BF9B-AFC9-4F48-9C89-7E701739E4D0}" dt="2021-05-24T15:43:37.581" v="13" actId="20577"/>
          <ac:spMkLst>
            <pc:docMk/>
            <pc:sldMk cId="387035627" sldId="280"/>
            <ac:spMk id="7" creationId="{ADE3A147-CC91-4845-A1E6-D7CF25189F5E}"/>
          </ac:spMkLst>
        </pc:spChg>
        <pc:spChg chg="mod">
          <ac:chgData name="Kat Salisbury" userId="b64cd180-038e-4743-8e05-afde79732230" providerId="ADAL" clId="{3F29BF9B-AFC9-4F48-9C89-7E701739E4D0}" dt="2021-05-24T15:36:19.550" v="11" actId="20577"/>
          <ac:spMkLst>
            <pc:docMk/>
            <pc:sldMk cId="387035627" sldId="280"/>
            <ac:spMk id="8" creationId="{F7C8533C-443D-4664-9DF8-3F0D2B3133DF}"/>
          </ac:spMkLst>
        </pc:spChg>
      </pc:sldChg>
    </pc:docChg>
  </pc:docChgLst>
  <pc:docChgLst>
    <pc:chgData name="Kat Salisbury" userId="b64cd180-038e-4743-8e05-afde79732230" providerId="ADAL" clId="{61106F6F-A399-4525-B080-D0A36977AB2F}"/>
    <pc:docChg chg="undo custSel addSld delSld modSld sldOrd">
      <pc:chgData name="Kat Salisbury" userId="b64cd180-038e-4743-8e05-afde79732230" providerId="ADAL" clId="{61106F6F-A399-4525-B080-D0A36977AB2F}" dt="2021-05-20T15:34:10.813" v="2248" actId="115"/>
      <pc:docMkLst>
        <pc:docMk/>
      </pc:docMkLst>
      <pc:sldChg chg="modSp mod modNotesTx">
        <pc:chgData name="Kat Salisbury" userId="b64cd180-038e-4743-8e05-afde79732230" providerId="ADAL" clId="{61106F6F-A399-4525-B080-D0A36977AB2F}" dt="2021-05-20T15:34:10.813" v="2248" actId="115"/>
        <pc:sldMkLst>
          <pc:docMk/>
          <pc:sldMk cId="868589891" sldId="256"/>
        </pc:sldMkLst>
        <pc:spChg chg="mod">
          <ac:chgData name="Kat Salisbury" userId="b64cd180-038e-4743-8e05-afde79732230" providerId="ADAL" clId="{61106F6F-A399-4525-B080-D0A36977AB2F}" dt="2021-05-20T08:44:56.514" v="41" actId="1076"/>
          <ac:spMkLst>
            <pc:docMk/>
            <pc:sldMk cId="868589891" sldId="256"/>
            <ac:spMk id="2" creationId="{E20E66B1-EE11-46E8-9D2F-388E12025E3A}"/>
          </ac:spMkLst>
        </pc:spChg>
      </pc:sldChg>
      <pc:sldChg chg="addSp delSp modSp mod modAnim modNotesTx">
        <pc:chgData name="Kat Salisbury" userId="b64cd180-038e-4743-8e05-afde79732230" providerId="ADAL" clId="{61106F6F-A399-4525-B080-D0A36977AB2F}" dt="2021-05-20T09:38:44.746" v="887"/>
        <pc:sldMkLst>
          <pc:docMk/>
          <pc:sldMk cId="2631787978" sldId="259"/>
        </pc:sldMkLst>
        <pc:spChg chg="mod">
          <ac:chgData name="Kat Salisbury" userId="b64cd180-038e-4743-8e05-afde79732230" providerId="ADAL" clId="{61106F6F-A399-4525-B080-D0A36977AB2F}" dt="2021-05-20T09:25:43.472" v="409" actId="20577"/>
          <ac:spMkLst>
            <pc:docMk/>
            <pc:sldMk cId="2631787978" sldId="259"/>
            <ac:spMk id="2" creationId="{236B04E1-0535-4D08-97CE-B5DBA22C90C9}"/>
          </ac:spMkLst>
        </pc:spChg>
        <pc:spChg chg="add mod">
          <ac:chgData name="Kat Salisbury" userId="b64cd180-038e-4743-8e05-afde79732230" providerId="ADAL" clId="{61106F6F-A399-4525-B080-D0A36977AB2F}" dt="2021-05-20T09:35:21.505" v="875" actId="164"/>
          <ac:spMkLst>
            <pc:docMk/>
            <pc:sldMk cId="2631787978" sldId="259"/>
            <ac:spMk id="3" creationId="{744F6C8E-525B-4906-BEC9-2AFC2D69E1D1}"/>
          </ac:spMkLst>
        </pc:spChg>
        <pc:spChg chg="mod">
          <ac:chgData name="Kat Salisbury" userId="b64cd180-038e-4743-8e05-afde79732230" providerId="ADAL" clId="{61106F6F-A399-4525-B080-D0A36977AB2F}" dt="2021-05-20T09:34:35.476" v="807" actId="1076"/>
          <ac:spMkLst>
            <pc:docMk/>
            <pc:sldMk cId="2631787978" sldId="259"/>
            <ac:spMk id="4" creationId="{1B48C231-1311-4707-84AE-1D38711EE1FE}"/>
          </ac:spMkLst>
        </pc:spChg>
        <pc:spChg chg="mod">
          <ac:chgData name="Kat Salisbury" userId="b64cd180-038e-4743-8e05-afde79732230" providerId="ADAL" clId="{61106F6F-A399-4525-B080-D0A36977AB2F}" dt="2021-05-20T09:26:15.519" v="413" actId="20577"/>
          <ac:spMkLst>
            <pc:docMk/>
            <pc:sldMk cId="2631787978" sldId="259"/>
            <ac:spMk id="6" creationId="{E62588E9-EA66-421A-9377-37D8CFDB7762}"/>
          </ac:spMkLst>
        </pc:spChg>
        <pc:spChg chg="add del mod">
          <ac:chgData name="Kat Salisbury" userId="b64cd180-038e-4743-8e05-afde79732230" providerId="ADAL" clId="{61106F6F-A399-4525-B080-D0A36977AB2F}" dt="2021-05-20T09:33:02.382" v="784" actId="478"/>
          <ac:spMkLst>
            <pc:docMk/>
            <pc:sldMk cId="2631787978" sldId="259"/>
            <ac:spMk id="8" creationId="{1AED988D-7E03-4257-98C2-6E0E95077F12}"/>
          </ac:spMkLst>
        </pc:spChg>
        <pc:spChg chg="del mod">
          <ac:chgData name="Kat Salisbury" userId="b64cd180-038e-4743-8e05-afde79732230" providerId="ADAL" clId="{61106F6F-A399-4525-B080-D0A36977AB2F}" dt="2021-05-20T09:25:23.358" v="381" actId="478"/>
          <ac:spMkLst>
            <pc:docMk/>
            <pc:sldMk cId="2631787978" sldId="259"/>
            <ac:spMk id="10" creationId="{12D8861D-21A1-4A19-A2A4-9379F1215E7D}"/>
          </ac:spMkLst>
        </pc:spChg>
        <pc:spChg chg="add del mod">
          <ac:chgData name="Kat Salisbury" userId="b64cd180-038e-4743-8e05-afde79732230" providerId="ADAL" clId="{61106F6F-A399-4525-B080-D0A36977AB2F}" dt="2021-05-20T09:32:59.540" v="783" actId="478"/>
          <ac:spMkLst>
            <pc:docMk/>
            <pc:sldMk cId="2631787978" sldId="259"/>
            <ac:spMk id="18" creationId="{DD85D56F-22D2-48A1-A471-1B0635554838}"/>
          </ac:spMkLst>
        </pc:spChg>
        <pc:spChg chg="del">
          <ac:chgData name="Kat Salisbury" userId="b64cd180-038e-4743-8e05-afde79732230" providerId="ADAL" clId="{61106F6F-A399-4525-B080-D0A36977AB2F}" dt="2021-05-20T09:25:24.544" v="382" actId="478"/>
          <ac:spMkLst>
            <pc:docMk/>
            <pc:sldMk cId="2631787978" sldId="259"/>
            <ac:spMk id="25" creationId="{25B43FF0-04D2-4721-BD88-81AD9F2791E9}"/>
          </ac:spMkLst>
        </pc:spChg>
        <pc:spChg chg="add mod ord">
          <ac:chgData name="Kat Salisbury" userId="b64cd180-038e-4743-8e05-afde79732230" providerId="ADAL" clId="{61106F6F-A399-4525-B080-D0A36977AB2F}" dt="2021-05-20T09:35:53.703" v="879" actId="164"/>
          <ac:spMkLst>
            <pc:docMk/>
            <pc:sldMk cId="2631787978" sldId="259"/>
            <ac:spMk id="26" creationId="{C9615D0A-BF7E-48C8-9367-25AA453CDCD3}"/>
          </ac:spMkLst>
        </pc:spChg>
        <pc:spChg chg="del">
          <ac:chgData name="Kat Salisbury" userId="b64cd180-038e-4743-8e05-afde79732230" providerId="ADAL" clId="{61106F6F-A399-4525-B080-D0A36977AB2F}" dt="2021-05-20T09:25:19.631" v="376" actId="478"/>
          <ac:spMkLst>
            <pc:docMk/>
            <pc:sldMk cId="2631787978" sldId="259"/>
            <ac:spMk id="27" creationId="{052777B5-E32C-4CA0-AB20-06371A1A6837}"/>
          </ac:spMkLst>
        </pc:spChg>
        <pc:spChg chg="add mod">
          <ac:chgData name="Kat Salisbury" userId="b64cd180-038e-4743-8e05-afde79732230" providerId="ADAL" clId="{61106F6F-A399-4525-B080-D0A36977AB2F}" dt="2021-05-20T09:35:53.703" v="879" actId="164"/>
          <ac:spMkLst>
            <pc:docMk/>
            <pc:sldMk cId="2631787978" sldId="259"/>
            <ac:spMk id="28" creationId="{94553A95-33BB-4476-B96C-B5F25BC22BD0}"/>
          </ac:spMkLst>
        </pc:spChg>
        <pc:spChg chg="add mod">
          <ac:chgData name="Kat Salisbury" userId="b64cd180-038e-4743-8e05-afde79732230" providerId="ADAL" clId="{61106F6F-A399-4525-B080-D0A36977AB2F}" dt="2021-05-20T09:35:49.922" v="878" actId="571"/>
          <ac:spMkLst>
            <pc:docMk/>
            <pc:sldMk cId="2631787978" sldId="259"/>
            <ac:spMk id="29" creationId="{CD4AEA8E-48EB-44B7-ABB9-B0F2523CCB15}"/>
          </ac:spMkLst>
        </pc:spChg>
        <pc:spChg chg="add mod">
          <ac:chgData name="Kat Salisbury" userId="b64cd180-038e-4743-8e05-afde79732230" providerId="ADAL" clId="{61106F6F-A399-4525-B080-D0A36977AB2F}" dt="2021-05-20T09:35:49.922" v="878" actId="571"/>
          <ac:spMkLst>
            <pc:docMk/>
            <pc:sldMk cId="2631787978" sldId="259"/>
            <ac:spMk id="30" creationId="{88620ED3-4815-4338-85AC-9FE3023F1E77}"/>
          </ac:spMkLst>
        </pc:spChg>
        <pc:grpChg chg="add mod">
          <ac:chgData name="Kat Salisbury" userId="b64cd180-038e-4743-8e05-afde79732230" providerId="ADAL" clId="{61106F6F-A399-4525-B080-D0A36977AB2F}" dt="2021-05-20T09:35:21.505" v="875" actId="164"/>
          <ac:grpSpMkLst>
            <pc:docMk/>
            <pc:sldMk cId="2631787978" sldId="259"/>
            <ac:grpSpMk id="9" creationId="{A2B01A9E-E2DC-4EAA-832E-B7B7297BECE9}"/>
          </ac:grpSpMkLst>
        </pc:grpChg>
        <pc:grpChg chg="add mod">
          <ac:chgData name="Kat Salisbury" userId="b64cd180-038e-4743-8e05-afde79732230" providerId="ADAL" clId="{61106F6F-A399-4525-B080-D0A36977AB2F}" dt="2021-05-20T09:35:53.703" v="879" actId="164"/>
          <ac:grpSpMkLst>
            <pc:docMk/>
            <pc:sldMk cId="2631787978" sldId="259"/>
            <ac:grpSpMk id="11" creationId="{BBF7632F-70FB-426D-B329-E59FBE2AFB92}"/>
          </ac:grpSpMkLst>
        </pc:grpChg>
        <pc:grpChg chg="del">
          <ac:chgData name="Kat Salisbury" userId="b64cd180-038e-4743-8e05-afde79732230" providerId="ADAL" clId="{61106F6F-A399-4525-B080-D0A36977AB2F}" dt="2021-05-20T09:25:20.368" v="377" actId="478"/>
          <ac:grpSpMkLst>
            <pc:docMk/>
            <pc:sldMk cId="2631787978" sldId="259"/>
            <ac:grpSpMk id="16" creationId="{97A6C4C2-9A2F-465A-8772-ACECC809BA9B}"/>
          </ac:grpSpMkLst>
        </pc:grpChg>
        <pc:picChg chg="del">
          <ac:chgData name="Kat Salisbury" userId="b64cd180-038e-4743-8e05-afde79732230" providerId="ADAL" clId="{61106F6F-A399-4525-B080-D0A36977AB2F}" dt="2021-05-20T09:25:21.439" v="379" actId="478"/>
          <ac:picMkLst>
            <pc:docMk/>
            <pc:sldMk cId="2631787978" sldId="259"/>
            <ac:picMk id="14" creationId="{0E2ECCE9-8BDF-4E3B-B99E-C906E5B2BF3D}"/>
          </ac:picMkLst>
        </pc:picChg>
        <pc:picChg chg="add mod">
          <ac:chgData name="Kat Salisbury" userId="b64cd180-038e-4743-8e05-afde79732230" providerId="ADAL" clId="{61106F6F-A399-4525-B080-D0A36977AB2F}" dt="2021-05-20T09:35:21.505" v="875" actId="164"/>
          <ac:picMkLst>
            <pc:docMk/>
            <pc:sldMk cId="2631787978" sldId="259"/>
            <ac:picMk id="17" creationId="{7601DC3D-966A-4060-BCC9-D8EF35D41663}"/>
          </ac:picMkLst>
        </pc:picChg>
        <pc:picChg chg="del">
          <ac:chgData name="Kat Salisbury" userId="b64cd180-038e-4743-8e05-afde79732230" providerId="ADAL" clId="{61106F6F-A399-4525-B080-D0A36977AB2F}" dt="2021-05-20T09:25:21.039" v="378" actId="478"/>
          <ac:picMkLst>
            <pc:docMk/>
            <pc:sldMk cId="2631787978" sldId="259"/>
            <ac:picMk id="24" creationId="{D769FD40-2CA7-49CF-9CDD-FB2B65A6F6CD}"/>
          </ac:picMkLst>
        </pc:picChg>
      </pc:sldChg>
      <pc:sldChg chg="del">
        <pc:chgData name="Kat Salisbury" userId="b64cd180-038e-4743-8e05-afde79732230" providerId="ADAL" clId="{61106F6F-A399-4525-B080-D0A36977AB2F}" dt="2021-05-20T12:46:53.082" v="2231" actId="2696"/>
        <pc:sldMkLst>
          <pc:docMk/>
          <pc:sldMk cId="2825997404" sldId="261"/>
        </pc:sldMkLst>
      </pc:sldChg>
      <pc:sldChg chg="addSp delSp modSp mod">
        <pc:chgData name="Kat Salisbury" userId="b64cd180-038e-4743-8e05-afde79732230" providerId="ADAL" clId="{61106F6F-A399-4525-B080-D0A36977AB2F}" dt="2021-05-20T12:47:21.231" v="2234" actId="478"/>
        <pc:sldMkLst>
          <pc:docMk/>
          <pc:sldMk cId="423481904" sldId="269"/>
        </pc:sldMkLst>
        <pc:spChg chg="add del mod">
          <ac:chgData name="Kat Salisbury" userId="b64cd180-038e-4743-8e05-afde79732230" providerId="ADAL" clId="{61106F6F-A399-4525-B080-D0A36977AB2F}" dt="2021-05-20T12:47:21.231" v="2234" actId="478"/>
          <ac:spMkLst>
            <pc:docMk/>
            <pc:sldMk cId="423481904" sldId="269"/>
            <ac:spMk id="7" creationId="{F4082440-A059-4860-8065-371FA16D2F88}"/>
          </ac:spMkLst>
        </pc:spChg>
        <pc:spChg chg="del">
          <ac:chgData name="Kat Salisbury" userId="b64cd180-038e-4743-8e05-afde79732230" providerId="ADAL" clId="{61106F6F-A399-4525-B080-D0A36977AB2F}" dt="2021-05-20T12:47:18.433" v="2232" actId="478"/>
          <ac:spMkLst>
            <pc:docMk/>
            <pc:sldMk cId="423481904" sldId="269"/>
            <ac:spMk id="9" creationId="{A40FFC5F-C6FC-4F36-A37E-4C336128C427}"/>
          </ac:spMkLst>
        </pc:spChg>
        <pc:spChg chg="add mod">
          <ac:chgData name="Kat Salisbury" userId="b64cd180-038e-4743-8e05-afde79732230" providerId="ADAL" clId="{61106F6F-A399-4525-B080-D0A36977AB2F}" dt="2021-05-20T12:47:19.052" v="2233"/>
          <ac:spMkLst>
            <pc:docMk/>
            <pc:sldMk cId="423481904" sldId="269"/>
            <ac:spMk id="10" creationId="{8297BF1D-CDE9-47FA-BD18-FCC259732843}"/>
          </ac:spMkLst>
        </pc:spChg>
      </pc:sldChg>
      <pc:sldChg chg="addSp modSp mod modAnim modNotesTx">
        <pc:chgData name="Kat Salisbury" userId="b64cd180-038e-4743-8e05-afde79732230" providerId="ADAL" clId="{61106F6F-A399-4525-B080-D0A36977AB2F}" dt="2021-05-20T09:27:21.155" v="424"/>
        <pc:sldMkLst>
          <pc:docMk/>
          <pc:sldMk cId="2264518228" sldId="270"/>
        </pc:sldMkLst>
        <pc:spChg chg="mod">
          <ac:chgData name="Kat Salisbury" userId="b64cd180-038e-4743-8e05-afde79732230" providerId="ADAL" clId="{61106F6F-A399-4525-B080-D0A36977AB2F}" dt="2021-05-20T09:26:03.344" v="411" actId="20577"/>
          <ac:spMkLst>
            <pc:docMk/>
            <pc:sldMk cId="2264518228" sldId="270"/>
            <ac:spMk id="6" creationId="{E62588E9-EA66-421A-9377-37D8CFDB7762}"/>
          </ac:spMkLst>
        </pc:spChg>
        <pc:spChg chg="mod">
          <ac:chgData name="Kat Salisbury" userId="b64cd180-038e-4743-8e05-afde79732230" providerId="ADAL" clId="{61106F6F-A399-4525-B080-D0A36977AB2F}" dt="2021-05-20T09:24:39.712" v="374" actId="1076"/>
          <ac:spMkLst>
            <pc:docMk/>
            <pc:sldMk cId="2264518228" sldId="270"/>
            <ac:spMk id="22" creationId="{E2981D2B-82B8-495F-B7DE-AAC68B7FF017}"/>
          </ac:spMkLst>
        </pc:spChg>
        <pc:picChg chg="add mod">
          <ac:chgData name="Kat Salisbury" userId="b64cd180-038e-4743-8e05-afde79732230" providerId="ADAL" clId="{61106F6F-A399-4525-B080-D0A36977AB2F}" dt="2021-05-20T09:03:07.564" v="44" actId="1076"/>
          <ac:picMkLst>
            <pc:docMk/>
            <pc:sldMk cId="2264518228" sldId="270"/>
            <ac:picMk id="9" creationId="{A93D545F-A942-42FB-8C94-9BFD1B84B728}"/>
          </ac:picMkLst>
        </pc:picChg>
      </pc:sldChg>
      <pc:sldChg chg="addSp delSp modSp mod delAnim modAnim modNotesTx">
        <pc:chgData name="Kat Salisbury" userId="b64cd180-038e-4743-8e05-afde79732230" providerId="ADAL" clId="{61106F6F-A399-4525-B080-D0A36977AB2F}" dt="2021-05-20T12:27:14.885" v="1957" actId="1076"/>
        <pc:sldMkLst>
          <pc:docMk/>
          <pc:sldMk cId="914258730" sldId="275"/>
        </pc:sldMkLst>
        <pc:spChg chg="add mod">
          <ac:chgData name="Kat Salisbury" userId="b64cd180-038e-4743-8e05-afde79732230" providerId="ADAL" clId="{61106F6F-A399-4525-B080-D0A36977AB2F}" dt="2021-05-20T12:17:21.966" v="1906" actId="164"/>
          <ac:spMkLst>
            <pc:docMk/>
            <pc:sldMk cId="914258730" sldId="275"/>
            <ac:spMk id="2" creationId="{501EC820-F17D-4B8F-873B-82CC510E1917}"/>
          </ac:spMkLst>
        </pc:spChg>
        <pc:spChg chg="add mod">
          <ac:chgData name="Kat Salisbury" userId="b64cd180-038e-4743-8e05-afde79732230" providerId="ADAL" clId="{61106F6F-A399-4525-B080-D0A36977AB2F}" dt="2021-05-20T12:17:21.966" v="1906" actId="164"/>
          <ac:spMkLst>
            <pc:docMk/>
            <pc:sldMk cId="914258730" sldId="275"/>
            <ac:spMk id="3" creationId="{A5CE2BF5-78C7-42E5-92A3-58E0F089BE11}"/>
          </ac:spMkLst>
        </pc:spChg>
        <pc:spChg chg="mod">
          <ac:chgData name="Kat Salisbury" userId="b64cd180-038e-4743-8e05-afde79732230" providerId="ADAL" clId="{61106F6F-A399-4525-B080-D0A36977AB2F}" dt="2021-05-20T10:01:04.718" v="1231" actId="20577"/>
          <ac:spMkLst>
            <pc:docMk/>
            <pc:sldMk cId="914258730" sldId="275"/>
            <ac:spMk id="6" creationId="{E62588E9-EA66-421A-9377-37D8CFDB7762}"/>
          </ac:spMkLst>
        </pc:spChg>
        <pc:spChg chg="add del mod">
          <ac:chgData name="Kat Salisbury" userId="b64cd180-038e-4743-8e05-afde79732230" providerId="ADAL" clId="{61106F6F-A399-4525-B080-D0A36977AB2F}" dt="2021-05-20T12:20:02.940" v="1927" actId="478"/>
          <ac:spMkLst>
            <pc:docMk/>
            <pc:sldMk cId="914258730" sldId="275"/>
            <ac:spMk id="9" creationId="{6C6535C1-3118-4893-997B-4CC8C4358E7E}"/>
          </ac:spMkLst>
        </pc:spChg>
        <pc:spChg chg="del">
          <ac:chgData name="Kat Salisbury" userId="b64cd180-038e-4743-8e05-afde79732230" providerId="ADAL" clId="{61106F6F-A399-4525-B080-D0A36977AB2F}" dt="2021-05-20T10:00:52.319" v="1226" actId="478"/>
          <ac:spMkLst>
            <pc:docMk/>
            <pc:sldMk cId="914258730" sldId="275"/>
            <ac:spMk id="10" creationId="{12D8861D-21A1-4A19-A2A4-9379F1215E7D}"/>
          </ac:spMkLst>
        </pc:spChg>
        <pc:spChg chg="mod topLvl">
          <ac:chgData name="Kat Salisbury" userId="b64cd180-038e-4743-8e05-afde79732230" providerId="ADAL" clId="{61106F6F-A399-4525-B080-D0A36977AB2F}" dt="2021-05-20T10:01:16.795" v="1268" actId="14100"/>
          <ac:spMkLst>
            <pc:docMk/>
            <pc:sldMk cId="914258730" sldId="275"/>
            <ac:spMk id="11" creationId="{EBDC43B7-4632-45A2-AFC1-15A1422BD23F}"/>
          </ac:spMkLst>
        </pc:spChg>
        <pc:spChg chg="del">
          <ac:chgData name="Kat Salisbury" userId="b64cd180-038e-4743-8e05-afde79732230" providerId="ADAL" clId="{61106F6F-A399-4525-B080-D0A36977AB2F}" dt="2021-05-20T10:00:53.600" v="1227" actId="478"/>
          <ac:spMkLst>
            <pc:docMk/>
            <pc:sldMk cId="914258730" sldId="275"/>
            <ac:spMk id="15" creationId="{65FC44C3-B7E9-4A81-8D90-F306AF571D17}"/>
          </ac:spMkLst>
        </pc:spChg>
        <pc:spChg chg="add mod">
          <ac:chgData name="Kat Salisbury" userId="b64cd180-038e-4743-8e05-afde79732230" providerId="ADAL" clId="{61106F6F-A399-4525-B080-D0A36977AB2F}" dt="2021-05-20T12:17:33.967" v="1908" actId="1076"/>
          <ac:spMkLst>
            <pc:docMk/>
            <pc:sldMk cId="914258730" sldId="275"/>
            <ac:spMk id="16" creationId="{2FF93B68-24D6-4DE5-8C46-05E5044A2366}"/>
          </ac:spMkLst>
        </pc:spChg>
        <pc:grpChg chg="add mod">
          <ac:chgData name="Kat Salisbury" userId="b64cd180-038e-4743-8e05-afde79732230" providerId="ADAL" clId="{61106F6F-A399-4525-B080-D0A36977AB2F}" dt="2021-05-20T12:27:14.885" v="1957" actId="1076"/>
          <ac:grpSpMkLst>
            <pc:docMk/>
            <pc:sldMk cId="914258730" sldId="275"/>
            <ac:grpSpMk id="8" creationId="{1A451E01-074D-4B4F-ACB5-A5EE02E4DB18}"/>
          </ac:grpSpMkLst>
        </pc:grpChg>
        <pc:grpChg chg="add del">
          <ac:chgData name="Kat Salisbury" userId="b64cd180-038e-4743-8e05-afde79732230" providerId="ADAL" clId="{61106F6F-A399-4525-B080-D0A36977AB2F}" dt="2021-05-20T10:00:57.472" v="1229" actId="478"/>
          <ac:grpSpMkLst>
            <pc:docMk/>
            <pc:sldMk cId="914258730" sldId="275"/>
            <ac:grpSpMk id="27" creationId="{895DE60B-F4D9-4607-A7CD-262DD55A976B}"/>
          </ac:grpSpMkLst>
        </pc:grpChg>
        <pc:grpChg chg="del">
          <ac:chgData name="Kat Salisbury" userId="b64cd180-038e-4743-8e05-afde79732230" providerId="ADAL" clId="{61106F6F-A399-4525-B080-D0A36977AB2F}" dt="2021-05-20T10:00:55.616" v="1228" actId="478"/>
          <ac:grpSpMkLst>
            <pc:docMk/>
            <pc:sldMk cId="914258730" sldId="275"/>
            <ac:grpSpMk id="31" creationId="{FF19B681-EFEB-4B43-891E-932B01758EFB}"/>
          </ac:grpSpMkLst>
        </pc:grpChg>
        <pc:picChg chg="del">
          <ac:chgData name="Kat Salisbury" userId="b64cd180-038e-4743-8e05-afde79732230" providerId="ADAL" clId="{61106F6F-A399-4525-B080-D0A36977AB2F}" dt="2021-05-20T10:00:50.830" v="1225" actId="478"/>
          <ac:picMkLst>
            <pc:docMk/>
            <pc:sldMk cId="914258730" sldId="275"/>
            <ac:picMk id="7" creationId="{CA4875DD-1FDD-4B96-A658-0A4552A975A5}"/>
          </ac:picMkLst>
        </pc:picChg>
        <pc:picChg chg="add mod">
          <ac:chgData name="Kat Salisbury" userId="b64cd180-038e-4743-8e05-afde79732230" providerId="ADAL" clId="{61106F6F-A399-4525-B080-D0A36977AB2F}" dt="2021-05-20T12:27:08.750" v="1956" actId="1076"/>
          <ac:picMkLst>
            <pc:docMk/>
            <pc:sldMk cId="914258730" sldId="275"/>
            <ac:picMk id="13" creationId="{C5D2FF38-CA36-4200-B17C-8F47217E7DD5}"/>
          </ac:picMkLst>
        </pc:picChg>
        <pc:picChg chg="add del mod">
          <ac:chgData name="Kat Salisbury" userId="b64cd180-038e-4743-8e05-afde79732230" providerId="ADAL" clId="{61106F6F-A399-4525-B080-D0A36977AB2F}" dt="2021-05-20T12:26:47.725" v="1947" actId="478"/>
          <ac:picMkLst>
            <pc:docMk/>
            <pc:sldMk cId="914258730" sldId="275"/>
            <ac:picMk id="20" creationId="{86C56D68-78D3-4D62-A402-2170EBCFF55F}"/>
          </ac:picMkLst>
        </pc:picChg>
        <pc:picChg chg="del topLvl">
          <ac:chgData name="Kat Salisbury" userId="b64cd180-038e-4743-8e05-afde79732230" providerId="ADAL" clId="{61106F6F-A399-4525-B080-D0A36977AB2F}" dt="2021-05-20T10:00:57.472" v="1229" actId="478"/>
          <ac:picMkLst>
            <pc:docMk/>
            <pc:sldMk cId="914258730" sldId="275"/>
            <ac:picMk id="26" creationId="{302C475A-9EA2-4614-B656-CA70E91504D5}"/>
          </ac:picMkLst>
        </pc:picChg>
      </pc:sldChg>
      <pc:sldChg chg="del">
        <pc:chgData name="Kat Salisbury" userId="b64cd180-038e-4743-8e05-afde79732230" providerId="ADAL" clId="{61106F6F-A399-4525-B080-D0A36977AB2F}" dt="2021-05-20T10:00:43.765" v="1222" actId="2696"/>
        <pc:sldMkLst>
          <pc:docMk/>
          <pc:sldMk cId="594733003" sldId="276"/>
        </pc:sldMkLst>
      </pc:sldChg>
      <pc:sldChg chg="addSp delSp modSp mod delAnim modNotesTx">
        <pc:chgData name="Kat Salisbury" userId="b64cd180-038e-4743-8e05-afde79732230" providerId="ADAL" clId="{61106F6F-A399-4525-B080-D0A36977AB2F}" dt="2021-05-20T13:55:30.997" v="2237" actId="1076"/>
        <pc:sldMkLst>
          <pc:docMk/>
          <pc:sldMk cId="1092568109" sldId="277"/>
        </pc:sldMkLst>
        <pc:spChg chg="add mod">
          <ac:chgData name="Kat Salisbury" userId="b64cd180-038e-4743-8e05-afde79732230" providerId="ADAL" clId="{61106F6F-A399-4525-B080-D0A36977AB2F}" dt="2021-05-20T13:54:41.980" v="2235" actId="2711"/>
          <ac:spMkLst>
            <pc:docMk/>
            <pc:sldMk cId="1092568109" sldId="277"/>
            <ac:spMk id="2" creationId="{62636030-308C-4C81-A125-3BE134CCF345}"/>
          </ac:spMkLst>
        </pc:spChg>
        <pc:spChg chg="mod">
          <ac:chgData name="Kat Salisbury" userId="b64cd180-038e-4743-8e05-afde79732230" providerId="ADAL" clId="{61106F6F-A399-4525-B080-D0A36977AB2F}" dt="2021-05-20T12:31:34.446" v="2067" actId="20577"/>
          <ac:spMkLst>
            <pc:docMk/>
            <pc:sldMk cId="1092568109" sldId="277"/>
            <ac:spMk id="6" creationId="{E62588E9-EA66-421A-9377-37D8CFDB7762}"/>
          </ac:spMkLst>
        </pc:spChg>
        <pc:spChg chg="add mod">
          <ac:chgData name="Kat Salisbury" userId="b64cd180-038e-4743-8e05-afde79732230" providerId="ADAL" clId="{61106F6F-A399-4525-B080-D0A36977AB2F}" dt="2021-05-20T12:45:13.315" v="2229" actId="1076"/>
          <ac:spMkLst>
            <pc:docMk/>
            <pc:sldMk cId="1092568109" sldId="277"/>
            <ac:spMk id="12" creationId="{D5A84315-6F0F-4100-842C-EE7ADF41FB0F}"/>
          </ac:spMkLst>
        </pc:spChg>
        <pc:spChg chg="del mod">
          <ac:chgData name="Kat Salisbury" userId="b64cd180-038e-4743-8e05-afde79732230" providerId="ADAL" clId="{61106F6F-A399-4525-B080-D0A36977AB2F}" dt="2021-05-20T12:30:01.950" v="1960" actId="478"/>
          <ac:spMkLst>
            <pc:docMk/>
            <pc:sldMk cId="1092568109" sldId="277"/>
            <ac:spMk id="19" creationId="{9C08E3FD-B100-4C82-A4A1-BB4F131D964E}"/>
          </ac:spMkLst>
        </pc:spChg>
        <pc:grpChg chg="del">
          <ac:chgData name="Kat Salisbury" userId="b64cd180-038e-4743-8e05-afde79732230" providerId="ADAL" clId="{61106F6F-A399-4525-B080-D0A36977AB2F}" dt="2021-05-20T12:29:59.484" v="1958" actId="478"/>
          <ac:grpSpMkLst>
            <pc:docMk/>
            <pc:sldMk cId="1092568109" sldId="277"/>
            <ac:grpSpMk id="3" creationId="{45535BFA-C784-4EB8-9254-CC4C19EF5D9C}"/>
          </ac:grpSpMkLst>
        </pc:grpChg>
        <pc:picChg chg="add mod">
          <ac:chgData name="Kat Salisbury" userId="b64cd180-038e-4743-8e05-afde79732230" providerId="ADAL" clId="{61106F6F-A399-4525-B080-D0A36977AB2F}" dt="2021-05-20T13:55:30.997" v="2237" actId="1076"/>
          <ac:picMkLst>
            <pc:docMk/>
            <pc:sldMk cId="1092568109" sldId="277"/>
            <ac:picMk id="9" creationId="{F2EA025C-AA4B-43D0-8EDB-EA51A1958FF3}"/>
          </ac:picMkLst>
        </pc:picChg>
        <pc:picChg chg="add del mod">
          <ac:chgData name="Kat Salisbury" userId="b64cd180-038e-4743-8e05-afde79732230" providerId="ADAL" clId="{61106F6F-A399-4525-B080-D0A36977AB2F}" dt="2021-05-20T12:34:09.244" v="2214" actId="478"/>
          <ac:picMkLst>
            <pc:docMk/>
            <pc:sldMk cId="1092568109" sldId="277"/>
            <ac:picMk id="13" creationId="{E7BCE566-4EA8-43D9-AF13-E90C22E911A4}"/>
          </ac:picMkLst>
        </pc:picChg>
        <pc:picChg chg="add mod">
          <ac:chgData name="Kat Salisbury" userId="b64cd180-038e-4743-8e05-afde79732230" providerId="ADAL" clId="{61106F6F-A399-4525-B080-D0A36977AB2F}" dt="2021-05-20T12:37:15.651" v="2223" actId="1076"/>
          <ac:picMkLst>
            <pc:docMk/>
            <pc:sldMk cId="1092568109" sldId="277"/>
            <ac:picMk id="15" creationId="{6F32462D-49ED-459C-986B-AB7F8F27525F}"/>
          </ac:picMkLst>
        </pc:picChg>
        <pc:picChg chg="add mod">
          <ac:chgData name="Kat Salisbury" userId="b64cd180-038e-4743-8e05-afde79732230" providerId="ADAL" clId="{61106F6F-A399-4525-B080-D0A36977AB2F}" dt="2021-05-20T12:38:05.971" v="2228" actId="1076"/>
          <ac:picMkLst>
            <pc:docMk/>
            <pc:sldMk cId="1092568109" sldId="277"/>
            <ac:picMk id="21" creationId="{CC88FBDA-8F1E-45FB-A57F-21FAE69261A4}"/>
          </ac:picMkLst>
        </pc:picChg>
      </pc:sldChg>
      <pc:sldChg chg="del">
        <pc:chgData name="Kat Salisbury" userId="b64cd180-038e-4743-8e05-afde79732230" providerId="ADAL" clId="{61106F6F-A399-4525-B080-D0A36977AB2F}" dt="2021-05-20T12:46:49.242" v="2230" actId="2696"/>
        <pc:sldMkLst>
          <pc:docMk/>
          <pc:sldMk cId="728569182" sldId="278"/>
        </pc:sldMkLst>
      </pc:sldChg>
      <pc:sldChg chg="addSp delSp modSp add mod ord delAnim modAnim modNotesTx">
        <pc:chgData name="Kat Salisbury" userId="b64cd180-038e-4743-8e05-afde79732230" providerId="ADAL" clId="{61106F6F-A399-4525-B080-D0A36977AB2F}" dt="2021-05-20T09:27:12.603" v="423"/>
        <pc:sldMkLst>
          <pc:docMk/>
          <pc:sldMk cId="2686929824" sldId="279"/>
        </pc:sldMkLst>
        <pc:spChg chg="mod">
          <ac:chgData name="Kat Salisbury" userId="b64cd180-038e-4743-8e05-afde79732230" providerId="ADAL" clId="{61106F6F-A399-4525-B080-D0A36977AB2F}" dt="2021-05-20T09:05:59.793" v="141" actId="20577"/>
          <ac:spMkLst>
            <pc:docMk/>
            <pc:sldMk cId="2686929824" sldId="279"/>
            <ac:spMk id="2" creationId="{236B04E1-0535-4D08-97CE-B5DBA22C90C9}"/>
          </ac:spMkLst>
        </pc:spChg>
        <pc:spChg chg="del">
          <ac:chgData name="Kat Salisbury" userId="b64cd180-038e-4743-8e05-afde79732230" providerId="ADAL" clId="{61106F6F-A399-4525-B080-D0A36977AB2F}" dt="2021-05-20T09:06:29.536" v="149" actId="478"/>
          <ac:spMkLst>
            <pc:docMk/>
            <pc:sldMk cId="2686929824" sldId="279"/>
            <ac:spMk id="3" creationId="{60F08746-461B-4D92-8D8E-5B3117220A13}"/>
          </ac:spMkLst>
        </pc:spChg>
        <pc:spChg chg="del mod">
          <ac:chgData name="Kat Salisbury" userId="b64cd180-038e-4743-8e05-afde79732230" providerId="ADAL" clId="{61106F6F-A399-4525-B080-D0A36977AB2F}" dt="2021-05-20T09:06:30.575" v="150" actId="478"/>
          <ac:spMkLst>
            <pc:docMk/>
            <pc:sldMk cId="2686929824" sldId="279"/>
            <ac:spMk id="7" creationId="{702D8901-5ADF-402C-ABB5-7A3B46F437F7}"/>
          </ac:spMkLst>
        </pc:spChg>
        <pc:spChg chg="add mod">
          <ac:chgData name="Kat Salisbury" userId="b64cd180-038e-4743-8e05-afde79732230" providerId="ADAL" clId="{61106F6F-A399-4525-B080-D0A36977AB2F}" dt="2021-05-20T09:22:45.454" v="351" actId="164"/>
          <ac:spMkLst>
            <pc:docMk/>
            <pc:sldMk cId="2686929824" sldId="279"/>
            <ac:spMk id="8" creationId="{A751062A-60DD-4608-B0D2-D1D6B3A68FAB}"/>
          </ac:spMkLst>
        </pc:spChg>
        <pc:spChg chg="add mod">
          <ac:chgData name="Kat Salisbury" userId="b64cd180-038e-4743-8e05-afde79732230" providerId="ADAL" clId="{61106F6F-A399-4525-B080-D0A36977AB2F}" dt="2021-05-20T09:22:01.798" v="346" actId="1076"/>
          <ac:spMkLst>
            <pc:docMk/>
            <pc:sldMk cId="2686929824" sldId="279"/>
            <ac:spMk id="10" creationId="{AA881426-AD6E-41C0-9D34-A944C6F46FDD}"/>
          </ac:spMkLst>
        </pc:spChg>
        <pc:spChg chg="del">
          <ac:chgData name="Kat Salisbury" userId="b64cd180-038e-4743-8e05-afde79732230" providerId="ADAL" clId="{61106F6F-A399-4525-B080-D0A36977AB2F}" dt="2021-05-20T09:06:27.026" v="147" actId="478"/>
          <ac:spMkLst>
            <pc:docMk/>
            <pc:sldMk cId="2686929824" sldId="279"/>
            <ac:spMk id="21" creationId="{B1073327-879A-453E-AF1E-A93CDF45B0A5}"/>
          </ac:spMkLst>
        </pc:spChg>
        <pc:spChg chg="mod">
          <ac:chgData name="Kat Salisbury" userId="b64cd180-038e-4743-8e05-afde79732230" providerId="ADAL" clId="{61106F6F-A399-4525-B080-D0A36977AB2F}" dt="2021-05-20T09:19:58.672" v="292" actId="20577"/>
          <ac:spMkLst>
            <pc:docMk/>
            <pc:sldMk cId="2686929824" sldId="279"/>
            <ac:spMk id="22" creationId="{E2981D2B-82B8-495F-B7DE-AAC68B7FF017}"/>
          </ac:spMkLst>
        </pc:spChg>
        <pc:spChg chg="add mod">
          <ac:chgData name="Kat Salisbury" userId="b64cd180-038e-4743-8e05-afde79732230" providerId="ADAL" clId="{61106F6F-A399-4525-B080-D0A36977AB2F}" dt="2021-05-20T09:14:52.515" v="263" actId="1076"/>
          <ac:spMkLst>
            <pc:docMk/>
            <pc:sldMk cId="2686929824" sldId="279"/>
            <ac:spMk id="24" creationId="{A33E8304-A297-407E-B71E-E75A0B2DB833}"/>
          </ac:spMkLst>
        </pc:spChg>
        <pc:spChg chg="add mod">
          <ac:chgData name="Kat Salisbury" userId="b64cd180-038e-4743-8e05-afde79732230" providerId="ADAL" clId="{61106F6F-A399-4525-B080-D0A36977AB2F}" dt="2021-05-20T09:15:56.890" v="280" actId="14100"/>
          <ac:spMkLst>
            <pc:docMk/>
            <pc:sldMk cId="2686929824" sldId="279"/>
            <ac:spMk id="25" creationId="{A4D5AFA4-BF7A-49A2-8F40-39A4DCCB8CA0}"/>
          </ac:spMkLst>
        </pc:spChg>
        <pc:spChg chg="add mod">
          <ac:chgData name="Kat Salisbury" userId="b64cd180-038e-4743-8e05-afde79732230" providerId="ADAL" clId="{61106F6F-A399-4525-B080-D0A36977AB2F}" dt="2021-05-20T09:15:00.683" v="269" actId="207"/>
          <ac:spMkLst>
            <pc:docMk/>
            <pc:sldMk cId="2686929824" sldId="279"/>
            <ac:spMk id="26" creationId="{99ECEA7D-15B2-4284-84F5-5F04F89C7276}"/>
          </ac:spMkLst>
        </pc:spChg>
        <pc:spChg chg="add mod">
          <ac:chgData name="Kat Salisbury" userId="b64cd180-038e-4743-8e05-afde79732230" providerId="ADAL" clId="{61106F6F-A399-4525-B080-D0A36977AB2F}" dt="2021-05-20T09:22:28.845" v="350" actId="571"/>
          <ac:spMkLst>
            <pc:docMk/>
            <pc:sldMk cId="2686929824" sldId="279"/>
            <ac:spMk id="27" creationId="{D076D5B2-1CD0-4948-A558-DA255539491C}"/>
          </ac:spMkLst>
        </pc:spChg>
        <pc:spChg chg="mod">
          <ac:chgData name="Kat Salisbury" userId="b64cd180-038e-4743-8e05-afde79732230" providerId="ADAL" clId="{61106F6F-A399-4525-B080-D0A36977AB2F}" dt="2021-05-20T09:22:28.845" v="350" actId="571"/>
          <ac:spMkLst>
            <pc:docMk/>
            <pc:sldMk cId="2686929824" sldId="279"/>
            <ac:spMk id="29" creationId="{3F2EFACD-F913-4BF1-9452-42259D3055F5}"/>
          </ac:spMkLst>
        </pc:spChg>
        <pc:spChg chg="mod">
          <ac:chgData name="Kat Salisbury" userId="b64cd180-038e-4743-8e05-afde79732230" providerId="ADAL" clId="{61106F6F-A399-4525-B080-D0A36977AB2F}" dt="2021-05-20T09:22:28.845" v="350" actId="571"/>
          <ac:spMkLst>
            <pc:docMk/>
            <pc:sldMk cId="2686929824" sldId="279"/>
            <ac:spMk id="30" creationId="{FD9D4643-EA5B-4547-8C37-9A59DE524656}"/>
          </ac:spMkLst>
        </pc:spChg>
        <pc:spChg chg="mod">
          <ac:chgData name="Kat Salisbury" userId="b64cd180-038e-4743-8e05-afde79732230" providerId="ADAL" clId="{61106F6F-A399-4525-B080-D0A36977AB2F}" dt="2021-05-20T09:22:28.845" v="350" actId="571"/>
          <ac:spMkLst>
            <pc:docMk/>
            <pc:sldMk cId="2686929824" sldId="279"/>
            <ac:spMk id="31" creationId="{57E5D8C6-330F-449E-9D26-64CF928928BF}"/>
          </ac:spMkLst>
        </pc:spChg>
        <pc:grpChg chg="add mod">
          <ac:chgData name="Kat Salisbury" userId="b64cd180-038e-4743-8e05-afde79732230" providerId="ADAL" clId="{61106F6F-A399-4525-B080-D0A36977AB2F}" dt="2021-05-20T09:22:45.454" v="351" actId="164"/>
          <ac:grpSpMkLst>
            <pc:docMk/>
            <pc:sldMk cId="2686929824" sldId="279"/>
            <ac:grpSpMk id="12" creationId="{3E82B855-FACA-419B-A3FA-36221A5BB335}"/>
          </ac:grpSpMkLst>
        </pc:grpChg>
        <pc:grpChg chg="del">
          <ac:chgData name="Kat Salisbury" userId="b64cd180-038e-4743-8e05-afde79732230" providerId="ADAL" clId="{61106F6F-A399-4525-B080-D0A36977AB2F}" dt="2021-05-20T09:06:24.260" v="146" actId="478"/>
          <ac:grpSpMkLst>
            <pc:docMk/>
            <pc:sldMk cId="2686929824" sldId="279"/>
            <ac:grpSpMk id="16" creationId="{97876262-5437-458B-8C3B-7B011FB5CB4C}"/>
          </ac:grpSpMkLst>
        </pc:grpChg>
        <pc:grpChg chg="del">
          <ac:chgData name="Kat Salisbury" userId="b64cd180-038e-4743-8e05-afde79732230" providerId="ADAL" clId="{61106F6F-A399-4525-B080-D0A36977AB2F}" dt="2021-05-20T09:06:28.559" v="148" actId="478"/>
          <ac:grpSpMkLst>
            <pc:docMk/>
            <pc:sldMk cId="2686929824" sldId="279"/>
            <ac:grpSpMk id="20" creationId="{5DCC3947-EB8F-45D6-BBD3-0652E790827F}"/>
          </ac:grpSpMkLst>
        </pc:grpChg>
        <pc:grpChg chg="add mod">
          <ac:chgData name="Kat Salisbury" userId="b64cd180-038e-4743-8e05-afde79732230" providerId="ADAL" clId="{61106F6F-A399-4525-B080-D0A36977AB2F}" dt="2021-05-20T09:22:45.454" v="351" actId="164"/>
          <ac:grpSpMkLst>
            <pc:docMk/>
            <pc:sldMk cId="2686929824" sldId="279"/>
            <ac:grpSpMk id="23" creationId="{A9F1A812-5378-416C-86B4-89F11835C48C}"/>
          </ac:grpSpMkLst>
        </pc:grpChg>
        <pc:grpChg chg="add mod">
          <ac:chgData name="Kat Salisbury" userId="b64cd180-038e-4743-8e05-afde79732230" providerId="ADAL" clId="{61106F6F-A399-4525-B080-D0A36977AB2F}" dt="2021-05-20T09:22:28.845" v="350" actId="571"/>
          <ac:grpSpMkLst>
            <pc:docMk/>
            <pc:sldMk cId="2686929824" sldId="279"/>
            <ac:grpSpMk id="28" creationId="{6A4F4EEC-F530-4E55-BECB-EC58FFF4C27A}"/>
          </ac:grpSpMkLst>
        </pc:grpChg>
        <pc:picChg chg="mod">
          <ac:chgData name="Kat Salisbury" userId="b64cd180-038e-4743-8e05-afde79732230" providerId="ADAL" clId="{61106F6F-A399-4525-B080-D0A36977AB2F}" dt="2021-05-20T09:16:51.514" v="290" actId="1076"/>
          <ac:picMkLst>
            <pc:docMk/>
            <pc:sldMk cId="2686929824" sldId="279"/>
            <ac:picMk id="9" creationId="{A93D545F-A942-42FB-8C94-9BFD1B84B728}"/>
          </ac:picMkLst>
        </pc:picChg>
      </pc:sldChg>
      <pc:sldChg chg="addSp delSp modSp add mod delAnim modNotesTx">
        <pc:chgData name="Kat Salisbury" userId="b64cd180-038e-4743-8e05-afde79732230" providerId="ADAL" clId="{61106F6F-A399-4525-B080-D0A36977AB2F}" dt="2021-05-20T10:00:22.259" v="1221"/>
        <pc:sldMkLst>
          <pc:docMk/>
          <pc:sldMk cId="387035627" sldId="280"/>
        </pc:sldMkLst>
        <pc:spChg chg="del topLvl">
          <ac:chgData name="Kat Salisbury" userId="b64cd180-038e-4743-8e05-afde79732230" providerId="ADAL" clId="{61106F6F-A399-4525-B080-D0A36977AB2F}" dt="2021-05-20T09:38:25.118" v="885" actId="478"/>
          <ac:spMkLst>
            <pc:docMk/>
            <pc:sldMk cId="387035627" sldId="280"/>
            <ac:spMk id="3" creationId="{744F6C8E-525B-4906-BEC9-2AFC2D69E1D1}"/>
          </ac:spMkLst>
        </pc:spChg>
        <pc:spChg chg="mod">
          <ac:chgData name="Kat Salisbury" userId="b64cd180-038e-4743-8e05-afde79732230" providerId="ADAL" clId="{61106F6F-A399-4525-B080-D0A36977AB2F}" dt="2021-05-20T09:38:22.302" v="884" actId="20577"/>
          <ac:spMkLst>
            <pc:docMk/>
            <pc:sldMk cId="387035627" sldId="280"/>
            <ac:spMk id="6" creationId="{E62588E9-EA66-421A-9377-37D8CFDB7762}"/>
          </ac:spMkLst>
        </pc:spChg>
        <pc:spChg chg="add mod">
          <ac:chgData name="Kat Salisbury" userId="b64cd180-038e-4743-8e05-afde79732230" providerId="ADAL" clId="{61106F6F-A399-4525-B080-D0A36977AB2F}" dt="2021-05-20T09:51:05.643" v="1043" actId="1076"/>
          <ac:spMkLst>
            <pc:docMk/>
            <pc:sldMk cId="387035627" sldId="280"/>
            <ac:spMk id="7" creationId="{ADE3A147-CC91-4845-A1E6-D7CF25189F5E}"/>
          </ac:spMkLst>
        </pc:spChg>
        <pc:spChg chg="add mod">
          <ac:chgData name="Kat Salisbury" userId="b64cd180-038e-4743-8e05-afde79732230" providerId="ADAL" clId="{61106F6F-A399-4525-B080-D0A36977AB2F}" dt="2021-05-20T09:55:37.327" v="1218" actId="1076"/>
          <ac:spMkLst>
            <pc:docMk/>
            <pc:sldMk cId="387035627" sldId="280"/>
            <ac:spMk id="8" creationId="{F7C8533C-443D-4664-9DF8-3F0D2B3133DF}"/>
          </ac:spMkLst>
        </pc:spChg>
        <pc:grpChg chg="del">
          <ac:chgData name="Kat Salisbury" userId="b64cd180-038e-4743-8e05-afde79732230" providerId="ADAL" clId="{61106F6F-A399-4525-B080-D0A36977AB2F}" dt="2021-05-20T09:38:25.118" v="885" actId="478"/>
          <ac:grpSpMkLst>
            <pc:docMk/>
            <pc:sldMk cId="387035627" sldId="280"/>
            <ac:grpSpMk id="9" creationId="{A2B01A9E-E2DC-4EAA-832E-B7B7297BECE9}"/>
          </ac:grpSpMkLst>
        </pc:grpChg>
        <pc:grpChg chg="del">
          <ac:chgData name="Kat Salisbury" userId="b64cd180-038e-4743-8e05-afde79732230" providerId="ADAL" clId="{61106F6F-A399-4525-B080-D0A36977AB2F}" dt="2021-05-20T09:38:27.519" v="886" actId="478"/>
          <ac:grpSpMkLst>
            <pc:docMk/>
            <pc:sldMk cId="387035627" sldId="280"/>
            <ac:grpSpMk id="11" creationId="{BBF7632F-70FB-426D-B329-E59FBE2AFB92}"/>
          </ac:grpSpMkLst>
        </pc:grpChg>
        <pc:picChg chg="mod topLvl">
          <ac:chgData name="Kat Salisbury" userId="b64cd180-038e-4743-8e05-afde79732230" providerId="ADAL" clId="{61106F6F-A399-4525-B080-D0A36977AB2F}" dt="2021-05-20T09:56:50.289" v="1220" actId="1076"/>
          <ac:picMkLst>
            <pc:docMk/>
            <pc:sldMk cId="387035627" sldId="280"/>
            <ac:picMk id="17" creationId="{7601DC3D-966A-4060-BCC9-D8EF35D41663}"/>
          </ac:picMkLst>
        </pc:picChg>
      </pc:sldChg>
    </pc:docChg>
  </pc:docChgLst>
  <pc:docChgLst>
    <pc:chgData name="Rebecca Summer" userId="fb5c2836-fb10-433a-9b94-1447f06d1cbf" providerId="ADAL" clId="{E7D37B54-6AB6-4901-9A01-4E0BCD6D49E6}"/>
    <pc:docChg chg="modSld">
      <pc:chgData name="Rebecca Summer" userId="fb5c2836-fb10-433a-9b94-1447f06d1cbf" providerId="ADAL" clId="{E7D37B54-6AB6-4901-9A01-4E0BCD6D49E6}" dt="2021-05-24T13:56:12.876" v="1"/>
      <pc:docMkLst>
        <pc:docMk/>
      </pc:docMkLst>
      <pc:sldChg chg="modNotesTx">
        <pc:chgData name="Rebecca Summer" userId="fb5c2836-fb10-433a-9b94-1447f06d1cbf" providerId="ADAL" clId="{E7D37B54-6AB6-4901-9A01-4E0BCD6D49E6}" dt="2021-05-24T13:56:12.876" v="1"/>
        <pc:sldMkLst>
          <pc:docMk/>
          <pc:sldMk cId="868589891" sldId="256"/>
        </pc:sldMkLst>
      </pc:sldChg>
    </pc:docChg>
  </pc:docChgLst>
  <pc:docChgLst>
    <pc:chgData name="Sarah Neild" userId="1795359f-a2be-4d29-9eab-d255621340c7" providerId="ADAL" clId="{0F1838C6-FD13-48A2-A450-FCFAC5BE8E3B}"/>
    <pc:docChg chg="modSld">
      <pc:chgData name="Sarah Neild" userId="1795359f-a2be-4d29-9eab-d255621340c7" providerId="ADAL" clId="{0F1838C6-FD13-48A2-A450-FCFAC5BE8E3B}" dt="2021-06-03T04:38:21.355" v="16"/>
      <pc:docMkLst>
        <pc:docMk/>
      </pc:docMkLst>
      <pc:sldChg chg="modSp mod">
        <pc:chgData name="Sarah Neild" userId="1795359f-a2be-4d29-9eab-d255621340c7" providerId="ADAL" clId="{0F1838C6-FD13-48A2-A450-FCFAC5BE8E3B}" dt="2021-06-03T04:37:19.401" v="7" actId="20577"/>
        <pc:sldMkLst>
          <pc:docMk/>
          <pc:sldMk cId="868589891" sldId="256"/>
        </pc:sldMkLst>
        <pc:spChg chg="mod">
          <ac:chgData name="Sarah Neild" userId="1795359f-a2be-4d29-9eab-d255621340c7" providerId="ADAL" clId="{0F1838C6-FD13-48A2-A450-FCFAC5BE8E3B}" dt="2021-06-03T04:37:19.401" v="7" actId="20577"/>
          <ac:spMkLst>
            <pc:docMk/>
            <pc:sldMk cId="868589891" sldId="256"/>
            <ac:spMk id="4" creationId="{77616F28-871B-42AE-8B42-15273F2FB254}"/>
          </ac:spMkLst>
        </pc:spChg>
      </pc:sldChg>
      <pc:sldChg chg="modSp mod">
        <pc:chgData name="Sarah Neild" userId="1795359f-a2be-4d29-9eab-d255621340c7" providerId="ADAL" clId="{0F1838C6-FD13-48A2-A450-FCFAC5BE8E3B}" dt="2021-06-03T04:37:28.024" v="8"/>
        <pc:sldMkLst>
          <pc:docMk/>
          <pc:sldMk cId="2029177982" sldId="257"/>
        </pc:sldMkLst>
        <pc:spChg chg="mod">
          <ac:chgData name="Sarah Neild" userId="1795359f-a2be-4d29-9eab-d255621340c7" providerId="ADAL" clId="{0F1838C6-FD13-48A2-A450-FCFAC5BE8E3B}" dt="2021-06-03T04:37:28.024" v="8"/>
          <ac:spMkLst>
            <pc:docMk/>
            <pc:sldMk cId="2029177982" sldId="257"/>
            <ac:spMk id="4" creationId="{1B48C231-1311-4707-84AE-1D38711EE1FE}"/>
          </ac:spMkLst>
        </pc:spChg>
      </pc:sldChg>
      <pc:sldChg chg="modSp mod">
        <pc:chgData name="Sarah Neild" userId="1795359f-a2be-4d29-9eab-d255621340c7" providerId="ADAL" clId="{0F1838C6-FD13-48A2-A450-FCFAC5BE8E3B}" dt="2021-06-03T04:37:34.119" v="9"/>
        <pc:sldMkLst>
          <pc:docMk/>
          <pc:sldMk cId="4252841567" sldId="258"/>
        </pc:sldMkLst>
        <pc:spChg chg="mod">
          <ac:chgData name="Sarah Neild" userId="1795359f-a2be-4d29-9eab-d255621340c7" providerId="ADAL" clId="{0F1838C6-FD13-48A2-A450-FCFAC5BE8E3B}" dt="2021-06-03T04:37:34.119" v="9"/>
          <ac:spMkLst>
            <pc:docMk/>
            <pc:sldMk cId="4252841567" sldId="258"/>
            <ac:spMk id="4" creationId="{1B48C231-1311-4707-84AE-1D38711EE1FE}"/>
          </ac:spMkLst>
        </pc:spChg>
      </pc:sldChg>
      <pc:sldChg chg="modSp mod">
        <pc:chgData name="Sarah Neild" userId="1795359f-a2be-4d29-9eab-d255621340c7" providerId="ADAL" clId="{0F1838C6-FD13-48A2-A450-FCFAC5BE8E3B}" dt="2021-06-03T04:37:53.877" v="12"/>
        <pc:sldMkLst>
          <pc:docMk/>
          <pc:sldMk cId="2631787978" sldId="259"/>
        </pc:sldMkLst>
        <pc:spChg chg="mod">
          <ac:chgData name="Sarah Neild" userId="1795359f-a2be-4d29-9eab-d255621340c7" providerId="ADAL" clId="{0F1838C6-FD13-48A2-A450-FCFAC5BE8E3B}" dt="2021-06-03T04:37:53.877" v="12"/>
          <ac:spMkLst>
            <pc:docMk/>
            <pc:sldMk cId="2631787978" sldId="259"/>
            <ac:spMk id="4" creationId="{1B48C231-1311-4707-84AE-1D38711EE1FE}"/>
          </ac:spMkLst>
        </pc:spChg>
      </pc:sldChg>
      <pc:sldChg chg="modSp mod">
        <pc:chgData name="Sarah Neild" userId="1795359f-a2be-4d29-9eab-d255621340c7" providerId="ADAL" clId="{0F1838C6-FD13-48A2-A450-FCFAC5BE8E3B}" dt="2021-06-03T04:38:21.355" v="16"/>
        <pc:sldMkLst>
          <pc:docMk/>
          <pc:sldMk cId="423481904" sldId="269"/>
        </pc:sldMkLst>
        <pc:spChg chg="mod">
          <ac:chgData name="Sarah Neild" userId="1795359f-a2be-4d29-9eab-d255621340c7" providerId="ADAL" clId="{0F1838C6-FD13-48A2-A450-FCFAC5BE8E3B}" dt="2021-06-03T04:38:21.355" v="16"/>
          <ac:spMkLst>
            <pc:docMk/>
            <pc:sldMk cId="423481904" sldId="269"/>
            <ac:spMk id="4" creationId="{1B48C231-1311-4707-84AE-1D38711EE1FE}"/>
          </ac:spMkLst>
        </pc:spChg>
      </pc:sldChg>
      <pc:sldChg chg="modSp mod">
        <pc:chgData name="Sarah Neild" userId="1795359f-a2be-4d29-9eab-d255621340c7" providerId="ADAL" clId="{0F1838C6-FD13-48A2-A450-FCFAC5BE8E3B}" dt="2021-06-03T04:37:47.818" v="11"/>
        <pc:sldMkLst>
          <pc:docMk/>
          <pc:sldMk cId="2264518228" sldId="270"/>
        </pc:sldMkLst>
        <pc:spChg chg="mod">
          <ac:chgData name="Sarah Neild" userId="1795359f-a2be-4d29-9eab-d255621340c7" providerId="ADAL" clId="{0F1838C6-FD13-48A2-A450-FCFAC5BE8E3B}" dt="2021-06-03T04:37:47.818" v="11"/>
          <ac:spMkLst>
            <pc:docMk/>
            <pc:sldMk cId="2264518228" sldId="270"/>
            <ac:spMk id="4" creationId="{1B48C231-1311-4707-84AE-1D38711EE1FE}"/>
          </ac:spMkLst>
        </pc:spChg>
      </pc:sldChg>
      <pc:sldChg chg="modSp mod">
        <pc:chgData name="Sarah Neild" userId="1795359f-a2be-4d29-9eab-d255621340c7" providerId="ADAL" clId="{0F1838C6-FD13-48A2-A450-FCFAC5BE8E3B}" dt="2021-06-03T04:38:06.127" v="14"/>
        <pc:sldMkLst>
          <pc:docMk/>
          <pc:sldMk cId="914258730" sldId="275"/>
        </pc:sldMkLst>
        <pc:spChg chg="mod">
          <ac:chgData name="Sarah Neild" userId="1795359f-a2be-4d29-9eab-d255621340c7" providerId="ADAL" clId="{0F1838C6-FD13-48A2-A450-FCFAC5BE8E3B}" dt="2021-06-03T04:38:06.127" v="14"/>
          <ac:spMkLst>
            <pc:docMk/>
            <pc:sldMk cId="914258730" sldId="275"/>
            <ac:spMk id="4" creationId="{1B48C231-1311-4707-84AE-1D38711EE1FE}"/>
          </ac:spMkLst>
        </pc:spChg>
      </pc:sldChg>
      <pc:sldChg chg="modSp mod">
        <pc:chgData name="Sarah Neild" userId="1795359f-a2be-4d29-9eab-d255621340c7" providerId="ADAL" clId="{0F1838C6-FD13-48A2-A450-FCFAC5BE8E3B}" dt="2021-06-03T04:38:13.484" v="15"/>
        <pc:sldMkLst>
          <pc:docMk/>
          <pc:sldMk cId="1092568109" sldId="277"/>
        </pc:sldMkLst>
        <pc:spChg chg="mod">
          <ac:chgData name="Sarah Neild" userId="1795359f-a2be-4d29-9eab-d255621340c7" providerId="ADAL" clId="{0F1838C6-FD13-48A2-A450-FCFAC5BE8E3B}" dt="2021-06-03T04:38:13.484" v="15"/>
          <ac:spMkLst>
            <pc:docMk/>
            <pc:sldMk cId="1092568109" sldId="277"/>
            <ac:spMk id="4" creationId="{1B48C231-1311-4707-84AE-1D38711EE1FE}"/>
          </ac:spMkLst>
        </pc:spChg>
      </pc:sldChg>
      <pc:sldChg chg="modSp mod">
        <pc:chgData name="Sarah Neild" userId="1795359f-a2be-4d29-9eab-d255621340c7" providerId="ADAL" clId="{0F1838C6-FD13-48A2-A450-FCFAC5BE8E3B}" dt="2021-06-03T04:37:39.561" v="10"/>
        <pc:sldMkLst>
          <pc:docMk/>
          <pc:sldMk cId="2686929824" sldId="279"/>
        </pc:sldMkLst>
        <pc:spChg chg="mod">
          <ac:chgData name="Sarah Neild" userId="1795359f-a2be-4d29-9eab-d255621340c7" providerId="ADAL" clId="{0F1838C6-FD13-48A2-A450-FCFAC5BE8E3B}" dt="2021-06-03T04:37:39.561" v="10"/>
          <ac:spMkLst>
            <pc:docMk/>
            <pc:sldMk cId="2686929824" sldId="279"/>
            <ac:spMk id="4" creationId="{1B48C231-1311-4707-84AE-1D38711EE1FE}"/>
          </ac:spMkLst>
        </pc:spChg>
      </pc:sldChg>
      <pc:sldChg chg="modSp mod">
        <pc:chgData name="Sarah Neild" userId="1795359f-a2be-4d29-9eab-d255621340c7" providerId="ADAL" clId="{0F1838C6-FD13-48A2-A450-FCFAC5BE8E3B}" dt="2021-06-03T04:37:59.687" v="13"/>
        <pc:sldMkLst>
          <pc:docMk/>
          <pc:sldMk cId="387035627" sldId="280"/>
        </pc:sldMkLst>
        <pc:spChg chg="mod">
          <ac:chgData name="Sarah Neild" userId="1795359f-a2be-4d29-9eab-d255621340c7" providerId="ADAL" clId="{0F1838C6-FD13-48A2-A450-FCFAC5BE8E3B}" dt="2021-06-03T04:37:59.687" v="13"/>
          <ac:spMkLst>
            <pc:docMk/>
            <pc:sldMk cId="387035627" sldId="280"/>
            <ac:spMk id="4" creationId="{1B48C231-1311-4707-84AE-1D38711EE1FE}"/>
          </ac:spMkLst>
        </pc:spChg>
      </pc:sldChg>
    </pc:docChg>
  </pc:docChgLst>
  <pc:docChgLst>
    <pc:chgData name="Kat Salisbury" userId="b64cd180-038e-4743-8e05-afde79732230" providerId="ADAL" clId="{8B788353-D688-470C-A645-C954A13D4858}"/>
    <pc:docChg chg="undo custSel modSld">
      <pc:chgData name="Kat Salisbury" userId="b64cd180-038e-4743-8e05-afde79732230" providerId="ADAL" clId="{8B788353-D688-470C-A645-C954A13D4858}" dt="2021-05-19T16:28:54.567" v="294" actId="122"/>
      <pc:docMkLst>
        <pc:docMk/>
      </pc:docMkLst>
      <pc:sldChg chg="delSp modSp mod modNotesTx">
        <pc:chgData name="Kat Salisbury" userId="b64cd180-038e-4743-8e05-afde79732230" providerId="ADAL" clId="{8B788353-D688-470C-A645-C954A13D4858}" dt="2021-05-19T16:16:23.882" v="91" actId="20577"/>
        <pc:sldMkLst>
          <pc:docMk/>
          <pc:sldMk cId="868589891" sldId="256"/>
        </pc:sldMkLst>
        <pc:spChg chg="mod">
          <ac:chgData name="Kat Salisbury" userId="b64cd180-038e-4743-8e05-afde79732230" providerId="ADAL" clId="{8B788353-D688-470C-A645-C954A13D4858}" dt="2021-05-19T16:16:11.326" v="51" actId="1076"/>
          <ac:spMkLst>
            <pc:docMk/>
            <pc:sldMk cId="868589891" sldId="256"/>
            <ac:spMk id="2" creationId="{E20E66B1-EE11-46E8-9D2F-388E12025E3A}"/>
          </ac:spMkLst>
        </pc:spChg>
        <pc:spChg chg="del mod">
          <ac:chgData name="Kat Salisbury" userId="b64cd180-038e-4743-8e05-afde79732230" providerId="ADAL" clId="{8B788353-D688-470C-A645-C954A13D4858}" dt="2021-05-19T16:12:19.982" v="2" actId="478"/>
          <ac:spMkLst>
            <pc:docMk/>
            <pc:sldMk cId="868589891" sldId="256"/>
            <ac:spMk id="3" creationId="{387BD2A7-BC2A-4300-AFBB-8B3304D19C99}"/>
          </ac:spMkLst>
        </pc:spChg>
        <pc:spChg chg="mod">
          <ac:chgData name="Kat Salisbury" userId="b64cd180-038e-4743-8e05-afde79732230" providerId="ADAL" clId="{8B788353-D688-470C-A645-C954A13D4858}" dt="2021-05-19T16:16:23.882" v="91" actId="20577"/>
          <ac:spMkLst>
            <pc:docMk/>
            <pc:sldMk cId="868589891" sldId="256"/>
            <ac:spMk id="4" creationId="{77616F28-871B-42AE-8B42-15273F2FB254}"/>
          </ac:spMkLst>
        </pc:spChg>
      </pc:sldChg>
      <pc:sldChg chg="modSp mod">
        <pc:chgData name="Kat Salisbury" userId="b64cd180-038e-4743-8e05-afde79732230" providerId="ADAL" clId="{8B788353-D688-470C-A645-C954A13D4858}" dt="2021-05-19T16:15:09.689" v="27" actId="20577"/>
        <pc:sldMkLst>
          <pc:docMk/>
          <pc:sldMk cId="2029177982" sldId="257"/>
        </pc:sldMkLst>
        <pc:spChg chg="mod">
          <ac:chgData name="Kat Salisbury" userId="b64cd180-038e-4743-8e05-afde79732230" providerId="ADAL" clId="{8B788353-D688-470C-A645-C954A13D4858}" dt="2021-05-19T16:15:09.689" v="27" actId="20577"/>
          <ac:spMkLst>
            <pc:docMk/>
            <pc:sldMk cId="2029177982" sldId="257"/>
            <ac:spMk id="3" creationId="{415FCCA1-1AAE-4DC4-A6EA-1B449F4D8E6A}"/>
          </ac:spMkLst>
        </pc:spChg>
      </pc:sldChg>
      <pc:sldChg chg="modSp mod">
        <pc:chgData name="Kat Salisbury" userId="b64cd180-038e-4743-8e05-afde79732230" providerId="ADAL" clId="{8B788353-D688-470C-A645-C954A13D4858}" dt="2021-05-19T16:16:02.015" v="50" actId="20577"/>
        <pc:sldMkLst>
          <pc:docMk/>
          <pc:sldMk cId="4252841567" sldId="258"/>
        </pc:sldMkLst>
        <pc:spChg chg="mod">
          <ac:chgData name="Kat Salisbury" userId="b64cd180-038e-4743-8e05-afde79732230" providerId="ADAL" clId="{8B788353-D688-470C-A645-C954A13D4858}" dt="2021-05-19T16:16:02.015" v="50" actId="20577"/>
          <ac:spMkLst>
            <pc:docMk/>
            <pc:sldMk cId="4252841567" sldId="258"/>
            <ac:spMk id="3" creationId="{415FCCA1-1AAE-4DC4-A6EA-1B449F4D8E6A}"/>
          </ac:spMkLst>
        </pc:spChg>
      </pc:sldChg>
      <pc:sldChg chg="addSp delSp modSp mod modAnim">
        <pc:chgData name="Kat Salisbury" userId="b64cd180-038e-4743-8e05-afde79732230" providerId="ADAL" clId="{8B788353-D688-470C-A645-C954A13D4858}" dt="2021-05-19T16:28:54.567" v="294" actId="122"/>
        <pc:sldMkLst>
          <pc:docMk/>
          <pc:sldMk cId="2264518228" sldId="270"/>
        </pc:sldMkLst>
        <pc:spChg chg="mod">
          <ac:chgData name="Kat Salisbury" userId="b64cd180-038e-4743-8e05-afde79732230" providerId="ADAL" clId="{8B788353-D688-470C-A645-C954A13D4858}" dt="2021-05-19T16:16:48.366" v="116" actId="20577"/>
          <ac:spMkLst>
            <pc:docMk/>
            <pc:sldMk cId="2264518228" sldId="270"/>
            <ac:spMk id="2" creationId="{236B04E1-0535-4D08-97CE-B5DBA22C90C9}"/>
          </ac:spMkLst>
        </pc:spChg>
        <pc:spChg chg="add mod">
          <ac:chgData name="Kat Salisbury" userId="b64cd180-038e-4743-8e05-afde79732230" providerId="ADAL" clId="{8B788353-D688-470C-A645-C954A13D4858}" dt="2021-05-19T16:24:24.233" v="223" actId="208"/>
          <ac:spMkLst>
            <pc:docMk/>
            <pc:sldMk cId="2264518228" sldId="270"/>
            <ac:spMk id="3" creationId="{60F08746-461B-4D92-8D8E-5B3117220A13}"/>
          </ac:spMkLst>
        </pc:spChg>
        <pc:spChg chg="add mod">
          <ac:chgData name="Kat Salisbury" userId="b64cd180-038e-4743-8e05-afde79732230" providerId="ADAL" clId="{8B788353-D688-470C-A645-C954A13D4858}" dt="2021-05-19T16:17:56.920" v="139" actId="122"/>
          <ac:spMkLst>
            <pc:docMk/>
            <pc:sldMk cId="2264518228" sldId="270"/>
            <ac:spMk id="7" creationId="{702D8901-5ADF-402C-ABB5-7A3B46F437F7}"/>
          </ac:spMkLst>
        </pc:spChg>
        <pc:spChg chg="del">
          <ac:chgData name="Kat Salisbury" userId="b64cd180-038e-4743-8e05-afde79732230" providerId="ADAL" clId="{8B788353-D688-470C-A645-C954A13D4858}" dt="2021-05-19T16:16:51.190" v="117" actId="478"/>
          <ac:spMkLst>
            <pc:docMk/>
            <pc:sldMk cId="2264518228" sldId="270"/>
            <ac:spMk id="9" creationId="{2FFB4164-D932-4468-86C5-05E07C90B68E}"/>
          </ac:spMkLst>
        </pc:spChg>
        <pc:spChg chg="add mod">
          <ac:chgData name="Kat Salisbury" userId="b64cd180-038e-4743-8e05-afde79732230" providerId="ADAL" clId="{8B788353-D688-470C-A645-C954A13D4858}" dt="2021-05-19T16:20:02.346" v="189" actId="164"/>
          <ac:spMkLst>
            <pc:docMk/>
            <pc:sldMk cId="2264518228" sldId="270"/>
            <ac:spMk id="14" creationId="{7210FCE2-4DED-4B80-AAAD-81883004F9AB}"/>
          </ac:spMkLst>
        </pc:spChg>
        <pc:spChg chg="del">
          <ac:chgData name="Kat Salisbury" userId="b64cd180-038e-4743-8e05-afde79732230" providerId="ADAL" clId="{8B788353-D688-470C-A645-C954A13D4858}" dt="2021-05-19T16:16:53.440" v="119" actId="478"/>
          <ac:spMkLst>
            <pc:docMk/>
            <pc:sldMk cId="2264518228" sldId="270"/>
            <ac:spMk id="15" creationId="{00E5ADD2-9B4E-4EAA-8C42-8F609D58201D}"/>
          </ac:spMkLst>
        </pc:spChg>
        <pc:spChg chg="add mod">
          <ac:chgData name="Kat Salisbury" userId="b64cd180-038e-4743-8e05-afde79732230" providerId="ADAL" clId="{8B788353-D688-470C-A645-C954A13D4858}" dt="2021-05-19T16:24:37.694" v="227" actId="2085"/>
          <ac:spMkLst>
            <pc:docMk/>
            <pc:sldMk cId="2264518228" sldId="270"/>
            <ac:spMk id="19" creationId="{9226E440-545B-435F-9FB9-62B58D2C142E}"/>
          </ac:spMkLst>
        </pc:spChg>
        <pc:spChg chg="add mod">
          <ac:chgData name="Kat Salisbury" userId="b64cd180-038e-4743-8e05-afde79732230" providerId="ADAL" clId="{8B788353-D688-470C-A645-C954A13D4858}" dt="2021-05-19T16:27:02.681" v="267" actId="1076"/>
          <ac:spMkLst>
            <pc:docMk/>
            <pc:sldMk cId="2264518228" sldId="270"/>
            <ac:spMk id="21" creationId="{B1073327-879A-453E-AF1E-A93CDF45B0A5}"/>
          </ac:spMkLst>
        </pc:spChg>
        <pc:spChg chg="add mod">
          <ac:chgData name="Kat Salisbury" userId="b64cd180-038e-4743-8e05-afde79732230" providerId="ADAL" clId="{8B788353-D688-470C-A645-C954A13D4858}" dt="2021-05-19T16:28:54.567" v="294" actId="122"/>
          <ac:spMkLst>
            <pc:docMk/>
            <pc:sldMk cId="2264518228" sldId="270"/>
            <ac:spMk id="22" creationId="{E2981D2B-82B8-495F-B7DE-AAC68B7FF017}"/>
          </ac:spMkLst>
        </pc:spChg>
        <pc:grpChg chg="add mod">
          <ac:chgData name="Kat Salisbury" userId="b64cd180-038e-4743-8e05-afde79732230" providerId="ADAL" clId="{8B788353-D688-470C-A645-C954A13D4858}" dt="2021-05-19T16:20:02.346" v="189" actId="164"/>
          <ac:grpSpMkLst>
            <pc:docMk/>
            <pc:sldMk cId="2264518228" sldId="270"/>
            <ac:grpSpMk id="16" creationId="{97876262-5437-458B-8C3B-7B011FB5CB4C}"/>
          </ac:grpSpMkLst>
        </pc:grpChg>
        <pc:grpChg chg="add mod">
          <ac:chgData name="Kat Salisbury" userId="b64cd180-038e-4743-8e05-afde79732230" providerId="ADAL" clId="{8B788353-D688-470C-A645-C954A13D4858}" dt="2021-05-19T16:24:30.453" v="226" actId="1076"/>
          <ac:grpSpMkLst>
            <pc:docMk/>
            <pc:sldMk cId="2264518228" sldId="270"/>
            <ac:grpSpMk id="20" creationId="{5DCC3947-EB8F-45D6-BBD3-0652E790827F}"/>
          </ac:grpSpMkLst>
        </pc:grpChg>
        <pc:picChg chg="del">
          <ac:chgData name="Kat Salisbury" userId="b64cd180-038e-4743-8e05-afde79732230" providerId="ADAL" clId="{8B788353-D688-470C-A645-C954A13D4858}" dt="2021-05-19T16:16:52.151" v="118" actId="478"/>
          <ac:picMkLst>
            <pc:docMk/>
            <pc:sldMk cId="2264518228" sldId="270"/>
            <ac:picMk id="8" creationId="{65B06272-D786-411F-871F-E042A003E18F}"/>
          </ac:picMkLst>
        </pc:picChg>
        <pc:picChg chg="del">
          <ac:chgData name="Kat Salisbury" userId="b64cd180-038e-4743-8e05-afde79732230" providerId="ADAL" clId="{8B788353-D688-470C-A645-C954A13D4858}" dt="2021-05-19T16:16:54.005" v="120" actId="478"/>
          <ac:picMkLst>
            <pc:docMk/>
            <pc:sldMk cId="2264518228" sldId="270"/>
            <ac:picMk id="13" creationId="{F48FCBA8-3A70-4745-B742-8950E0F60B4E}"/>
          </ac:picMkLst>
        </pc:picChg>
        <pc:cxnChg chg="add mod">
          <ac:chgData name="Kat Salisbury" userId="b64cd180-038e-4743-8e05-afde79732230" providerId="ADAL" clId="{8B788353-D688-470C-A645-C954A13D4858}" dt="2021-05-19T16:24:18.112" v="222" actId="208"/>
          <ac:cxnSpMkLst>
            <pc:docMk/>
            <pc:sldMk cId="2264518228" sldId="270"/>
            <ac:cxnSpMk id="11" creationId="{34F71107-7943-4D57-A7A4-789D38B1782E}"/>
          </ac:cxnSpMkLst>
        </pc:cxnChg>
        <pc:cxnChg chg="add mod">
          <ac:chgData name="Kat Salisbury" userId="b64cd180-038e-4743-8e05-afde79732230" providerId="ADAL" clId="{8B788353-D688-470C-A645-C954A13D4858}" dt="2021-05-19T16:24:27.309" v="225" actId="208"/>
          <ac:cxnSpMkLst>
            <pc:docMk/>
            <pc:sldMk cId="2264518228" sldId="270"/>
            <ac:cxnSpMk id="18" creationId="{8ECC742E-79A2-4FC9-B717-12819A4BBC27}"/>
          </ac:cxnSpMkLst>
        </pc:cxn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EB699ED-DCBF-443D-BE23-2A84295EB88D}" type="datetimeFigureOut">
              <a:rPr lang="en-GB" smtClean="0"/>
              <a:t>03/06/2021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2B01E05-DB08-4C28-BF09-AE681D68E86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248268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purplemash.com/app/tools/2Connect" TargetMode="External"/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ts val="2300"/>
              </a:lnSpc>
            </a:pPr>
            <a:r>
              <a:rPr lang="en-GB" sz="1200" b="1" u="none">
                <a:solidFill>
                  <a:srgbClr val="000000"/>
                </a:solidFill>
                <a:effectLst/>
                <a:latin typeface="Palanquin Dark SemiBold" panose="020B0704020203020204" pitchFamily="34" charset="0"/>
                <a:ea typeface="MS Gothic" panose="020B0609070205080204" pitchFamily="49" charset="-128"/>
                <a:cs typeface="Times New Roman" panose="02020603050405020304" pitchFamily="18" charset="0"/>
              </a:rPr>
              <a:t>Resources: </a:t>
            </a:r>
            <a:r>
              <a:rPr lang="en-GB" sz="1200" u="none">
                <a:solidFill>
                  <a:schemeClr val="tx1"/>
                </a:solidFill>
                <a:effectLst/>
                <a:latin typeface="Nunito" panose="00000500000000000000" pitchFamily="2" charset="0"/>
                <a:ea typeface="Arial" panose="020B0604020202020204" pitchFamily="34" charset="0"/>
                <a:cs typeface="Calibri" panose="020F0502020204030204" pitchFamily="34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2Connect tool</a:t>
            </a:r>
            <a:r>
              <a:rPr lang="en-GB" sz="1200" u="none">
                <a:solidFill>
                  <a:schemeClr val="tx1"/>
                </a:solidFill>
                <a:effectLst/>
                <a:latin typeface="Nunito" panose="00000500000000000000" pitchFamily="2" charset="0"/>
                <a:ea typeface="Arial" panose="020B0604020202020204" pitchFamily="34" charset="0"/>
                <a:cs typeface="Calibri" panose="020F0502020204030204" pitchFamily="34" charset="0"/>
              </a:rPr>
              <a:t> </a:t>
            </a:r>
            <a:r>
              <a:rPr lang="en-GB" sz="1200" u="none">
                <a:effectLst/>
                <a:latin typeface="Nunito" panose="00000500000000000000" pitchFamily="2" charset="0"/>
                <a:ea typeface="Arial" panose="020B0604020202020204" pitchFamily="34" charset="0"/>
                <a:cs typeface="Calibri" panose="020F0502020204030204" pitchFamily="34" charset="0"/>
              </a:rPr>
              <a:t>- This is found in the Tools area of Purple Mash.</a:t>
            </a:r>
          </a:p>
          <a:p>
            <a:pPr marL="0" marR="0" lvl="0" indent="0" algn="l" defTabSz="914400" rtl="0" eaLnBrk="1" fontAlgn="auto" latinLnBrk="0" hangingPunct="1">
              <a:lnSpc>
                <a:spcPts val="2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800">
                <a:effectLst/>
                <a:latin typeface="Nunito" panose="00000500000000000000" pitchFamily="2" charset="0"/>
                <a:ea typeface="Arial" panose="020B0604020202020204" pitchFamily="34" charset="0"/>
                <a:cs typeface="Calibri" panose="020F0502020204030204" pitchFamily="34" charset="0"/>
              </a:rPr>
              <a:t>Ball of wool.</a:t>
            </a:r>
            <a:endParaRPr lang="en-GB" sz="1800">
              <a:effectLst/>
              <a:latin typeface="Nunito" panose="00000500000000000000" pitchFamily="2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>
              <a:lnSpc>
                <a:spcPts val="2300"/>
              </a:lnSpc>
            </a:pPr>
            <a:endParaRPr lang="en-GB" sz="1200" u="none">
              <a:effectLst/>
              <a:latin typeface="Nunito" panose="00000500000000000000" pitchFamily="2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2B01E05-DB08-4C28-BF09-AE681D68E868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989242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800" dirty="0">
                <a:effectLst/>
                <a:latin typeface="Nunito" panose="00000500000000000000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Review the success criteria from </a:t>
            </a:r>
            <a:r>
              <a:rPr lang="en-GB" sz="1800" b="1" dirty="0">
                <a:effectLst/>
                <a:latin typeface="Nunito" panose="00000500000000000000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slide 3.</a:t>
            </a:r>
            <a:r>
              <a:rPr lang="en-GB" sz="1800" dirty="0">
                <a:effectLst/>
                <a:latin typeface="Nunito" panose="00000500000000000000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 Children could rate how well they achieved this using a show of hands.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2B01E05-DB08-4C28-BF09-AE681D68E868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2639755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800">
                <a:effectLst/>
                <a:latin typeface="Nunito" panose="00000500000000000000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Display </a:t>
            </a:r>
            <a:r>
              <a:rPr lang="en-GB" sz="1800" b="1">
                <a:effectLst/>
                <a:latin typeface="Nunito" panose="00000500000000000000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slide 2</a:t>
            </a:r>
            <a:r>
              <a:rPr lang="en-GB" sz="1800">
                <a:effectLst/>
                <a:latin typeface="Nunito" panose="00000500000000000000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 and outline the lesson aims.</a:t>
            </a:r>
          </a:p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2B01E05-DB08-4C28-BF09-AE681D68E868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0617627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800">
                <a:effectLst/>
                <a:latin typeface="Nunito" panose="00000500000000000000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Display </a:t>
            </a:r>
            <a:r>
              <a:rPr lang="en-GB" sz="1800" b="1">
                <a:effectLst/>
                <a:latin typeface="Nunito" panose="00000500000000000000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slide 3</a:t>
            </a:r>
            <a:r>
              <a:rPr lang="en-GB" sz="1800">
                <a:effectLst/>
                <a:latin typeface="Nunito" panose="00000500000000000000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 and outline the success criteria.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2B01E05-DB08-4C28-BF09-AE681D68E868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3008649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800">
                <a:effectLst/>
                <a:latin typeface="Nunito" panose="00000500000000000000" pitchFamily="2" charset="0"/>
                <a:ea typeface="MS Mincho" panose="02020609040205080304" pitchFamily="49" charset="-128"/>
                <a:cs typeface="Times New Roman" panose="02020603050405020304" pitchFamily="18" charset="0"/>
              </a:rPr>
              <a:t>Display </a:t>
            </a:r>
            <a:r>
              <a:rPr lang="en-GB" sz="1800" b="1">
                <a:effectLst/>
                <a:latin typeface="Nunito" panose="00000500000000000000" pitchFamily="2" charset="0"/>
                <a:ea typeface="MS Mincho" panose="02020609040205080304" pitchFamily="49" charset="-128"/>
                <a:cs typeface="Times New Roman" panose="02020603050405020304" pitchFamily="18" charset="0"/>
              </a:rPr>
              <a:t>slide 4</a:t>
            </a:r>
            <a:r>
              <a:rPr lang="en-GB" sz="1800">
                <a:effectLst/>
                <a:latin typeface="Nunito" panose="00000500000000000000" pitchFamily="2" charset="0"/>
                <a:ea typeface="MS Mincho" panose="02020609040205080304" pitchFamily="49" charset="-128"/>
                <a:cs typeface="Times New Roman" panose="02020603050405020304" pitchFamily="18" charset="0"/>
              </a:rPr>
              <a:t> to ask children to think about what a concept is.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2B01E05-DB08-4C28-BF09-AE681D68E868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3081793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800">
                <a:effectLst/>
                <a:latin typeface="Nunito" panose="00000500000000000000" pitchFamily="2" charset="0"/>
                <a:ea typeface="MS Mincho" panose="02020609040205080304" pitchFamily="49" charset="-128"/>
                <a:cs typeface="Times New Roman" panose="02020603050405020304" pitchFamily="18" charset="0"/>
              </a:rPr>
              <a:t>Use </a:t>
            </a:r>
            <a:r>
              <a:rPr lang="en-GB" sz="1800" b="1">
                <a:effectLst/>
                <a:latin typeface="Nunito" panose="00000500000000000000" pitchFamily="2" charset="0"/>
                <a:ea typeface="MS Mincho" panose="02020609040205080304" pitchFamily="49" charset="-128"/>
                <a:cs typeface="Times New Roman" panose="02020603050405020304" pitchFamily="18" charset="0"/>
              </a:rPr>
              <a:t>slide 5</a:t>
            </a:r>
            <a:r>
              <a:rPr lang="en-GB" sz="1800">
                <a:effectLst/>
                <a:latin typeface="Nunito" panose="00000500000000000000" pitchFamily="2" charset="0"/>
                <a:ea typeface="MS Mincho" panose="02020609040205080304" pitchFamily="49" charset="-128"/>
                <a:cs typeface="Times New Roman" panose="02020603050405020304" pitchFamily="18" charset="0"/>
              </a:rPr>
              <a:t> to introduce the idea of a concept map.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2B01E05-DB08-4C28-BF09-AE681D68E868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338004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spcAft>
                <a:spcPts val="600"/>
              </a:spcAft>
            </a:pPr>
            <a:r>
              <a:rPr lang="en-GB" sz="1800">
                <a:effectLst/>
                <a:latin typeface="Nunito" panose="00000500000000000000" pitchFamily="2" charset="0"/>
                <a:ea typeface="MS Mincho" panose="02020609040205080304" pitchFamily="49" charset="-128"/>
                <a:cs typeface="Times New Roman" panose="02020603050405020304" pitchFamily="18" charset="0"/>
              </a:rPr>
              <a:t>Use </a:t>
            </a:r>
            <a:r>
              <a:rPr lang="en-GB" sz="1800" b="1">
                <a:effectLst/>
                <a:latin typeface="Nunito" panose="00000500000000000000" pitchFamily="2" charset="0"/>
                <a:ea typeface="MS Mincho" panose="02020609040205080304" pitchFamily="49" charset="-128"/>
                <a:cs typeface="Times New Roman" panose="02020603050405020304" pitchFamily="18" charset="0"/>
              </a:rPr>
              <a:t>slide 6</a:t>
            </a:r>
            <a:r>
              <a:rPr lang="en-GB" sz="1800">
                <a:effectLst/>
                <a:latin typeface="Nunito" panose="00000500000000000000" pitchFamily="2" charset="0"/>
                <a:ea typeface="MS Mincho" panose="02020609040205080304" pitchFamily="49" charset="-128"/>
                <a:cs typeface="Times New Roman" panose="02020603050405020304" pitchFamily="18" charset="0"/>
              </a:rPr>
              <a:t> to guide and create a physical concept map using a ball of wool.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2B01E05-DB08-4C28-BF09-AE681D68E868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5553615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spcAft>
                <a:spcPts val="600"/>
              </a:spcAft>
            </a:pPr>
            <a:r>
              <a:rPr lang="en-GB" sz="1800">
                <a:effectLst/>
                <a:latin typeface="Nunito" panose="00000500000000000000" pitchFamily="2" charset="0"/>
                <a:ea typeface="MS Mincho" panose="02020609040205080304" pitchFamily="49" charset="-128"/>
                <a:cs typeface="Times New Roman" panose="02020603050405020304" pitchFamily="18" charset="0"/>
              </a:rPr>
              <a:t>Use </a:t>
            </a:r>
            <a:r>
              <a:rPr lang="en-GB" sz="1800" b="1">
                <a:effectLst/>
                <a:latin typeface="Nunito" panose="00000500000000000000" pitchFamily="2" charset="0"/>
                <a:ea typeface="MS Mincho" panose="02020609040205080304" pitchFamily="49" charset="-128"/>
                <a:cs typeface="Times New Roman" panose="02020603050405020304" pitchFamily="18" charset="0"/>
              </a:rPr>
              <a:t>slide 7</a:t>
            </a:r>
            <a:r>
              <a:rPr lang="en-GB" sz="1800">
                <a:effectLst/>
                <a:latin typeface="Nunito" panose="00000500000000000000" pitchFamily="2" charset="0"/>
                <a:ea typeface="MS Mincho" panose="02020609040205080304" pitchFamily="49" charset="-128"/>
                <a:cs typeface="Times New Roman" panose="02020603050405020304" pitchFamily="18" charset="0"/>
              </a:rPr>
              <a:t> to evaluate the success of the physical concept map. With the children, conclude that writing down ideas will help with recall.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2B01E05-DB08-4C28-BF09-AE681D68E868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4186541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800">
                <a:effectLst/>
                <a:latin typeface="Nunito" panose="00000500000000000000" pitchFamily="2" charset="0"/>
                <a:ea typeface="MS Mincho" panose="02020609040205080304" pitchFamily="49" charset="-128"/>
                <a:cs typeface="Times New Roman" panose="02020603050405020304" pitchFamily="18" charset="0"/>
              </a:rPr>
              <a:t>Use </a:t>
            </a:r>
            <a:r>
              <a:rPr lang="en-GB" sz="1800" b="1">
                <a:effectLst/>
                <a:latin typeface="Nunito" panose="00000500000000000000" pitchFamily="2" charset="0"/>
                <a:ea typeface="MS Mincho" panose="02020609040205080304" pitchFamily="49" charset="-128"/>
                <a:cs typeface="Times New Roman" panose="02020603050405020304" pitchFamily="18" charset="0"/>
              </a:rPr>
              <a:t>slide 8</a:t>
            </a:r>
            <a:r>
              <a:rPr lang="en-GB" sz="1800">
                <a:effectLst/>
                <a:latin typeface="Nunito" panose="00000500000000000000" pitchFamily="2" charset="0"/>
                <a:ea typeface="MS Mincho" panose="02020609040205080304" pitchFamily="49" charset="-128"/>
                <a:cs typeface="Times New Roman" panose="02020603050405020304" pitchFamily="18" charset="0"/>
              </a:rPr>
              <a:t> to introduce the task of developing a checklist of success criteria for creating a concept map. When children have had time to contribute, click to reveal the suggestions given. Did they miss anything?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2B01E05-DB08-4C28-BF09-AE681D68E868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632633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spcAft>
                <a:spcPts val="600"/>
              </a:spcAft>
            </a:pPr>
            <a:r>
              <a:rPr lang="en-GB" sz="1800">
                <a:effectLst/>
                <a:latin typeface="Nunito" panose="00000500000000000000" pitchFamily="2" charset="0"/>
                <a:ea typeface="MS Mincho" panose="02020609040205080304" pitchFamily="49" charset="-128"/>
                <a:cs typeface="Times New Roman" panose="02020603050405020304" pitchFamily="18" charset="0"/>
              </a:rPr>
              <a:t>Use </a:t>
            </a:r>
            <a:r>
              <a:rPr lang="en-GB" sz="1800" b="1">
                <a:effectLst/>
                <a:latin typeface="Nunito" panose="00000500000000000000" pitchFamily="2" charset="0"/>
                <a:ea typeface="MS Mincho" panose="02020609040205080304" pitchFamily="49" charset="-128"/>
                <a:cs typeface="Times New Roman" panose="02020603050405020304" pitchFamily="18" charset="0"/>
              </a:rPr>
              <a:t>slide 9</a:t>
            </a:r>
            <a:r>
              <a:rPr lang="en-GB" sz="1800" b="0">
                <a:effectLst/>
                <a:latin typeface="Nunito" panose="00000500000000000000" pitchFamily="2" charset="0"/>
                <a:ea typeface="MS Mincho" panose="02020609040205080304" pitchFamily="49" charset="-128"/>
                <a:cs typeface="Times New Roman" panose="02020603050405020304" pitchFamily="18" charset="0"/>
              </a:rPr>
              <a:t> to introduce 2Connect. Spend some time looking at the tool in preparation for the next session. </a:t>
            </a:r>
            <a:endParaRPr lang="en-GB" sz="1800">
              <a:effectLst/>
              <a:latin typeface="Nunito" panose="00000500000000000000" pitchFamily="2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2B01E05-DB08-4C28-BF09-AE681D68E868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970528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41B8E6-B67F-4EFC-A3C5-BB02E4A19E8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167F624-9536-4526-9E46-37E06E01784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202BD8F-EDA7-496C-B236-D04EDCBB02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31CAF9-9019-4E72-9BCD-FE2770F43938}" type="datetimeFigureOut">
              <a:rPr lang="en-GB" smtClean="0"/>
              <a:t>03/06/2021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8F9F552-89BE-4385-89F3-4A10B31A81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E6C419C-1437-416B-B183-F95FE82492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40191A-A524-4ACF-BFDF-A0B774A1BD1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641120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3151B7-D811-436B-B8DB-76A544672E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1E7092C-344B-46D5-A695-1888A051080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2D6D33C-E464-4081-872C-4CF14F829C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31CAF9-9019-4E72-9BCD-FE2770F43938}" type="datetimeFigureOut">
              <a:rPr lang="en-GB" smtClean="0"/>
              <a:t>03/06/2021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38ADA7F-52DE-4EC3-B3AC-E02BC21543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6A36AD-A2E2-4368-98DD-EA5DB3EB8B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40191A-A524-4ACF-BFDF-A0B774A1BD1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978630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F400188-0615-4E20-90EC-D6F183B4A9F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3761763-A88B-4B2A-8862-913DEC71EDC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F7388EF-317A-4E5A-B3F2-DB9DEF8960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31CAF9-9019-4E72-9BCD-FE2770F43938}" type="datetimeFigureOut">
              <a:rPr lang="en-GB" smtClean="0"/>
              <a:t>03/06/2021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8C73E8D-B974-478A-B2DA-CB0AE6247D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54B5FEC-46C9-450D-9ED0-4BC60A45B1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40191A-A524-4ACF-BFDF-A0B774A1BD1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031176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8EB2E6-54A0-41A0-9FFA-BCFD7D83FA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5534515-4003-4C9C-B272-92D06A1C9F6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8FE4B43-C9CE-4363-A03B-DD198B2E47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31CAF9-9019-4E72-9BCD-FE2770F43938}" type="datetimeFigureOut">
              <a:rPr lang="en-GB" smtClean="0"/>
              <a:t>03/06/2021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282FE96-ECE6-4FEF-A9BD-1619B24580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1E6717-EAE9-4E4F-BC85-DF7780822B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40191A-A524-4ACF-BFDF-A0B774A1BD1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717577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176E90-7C2C-43CA-A788-F2B752EBA5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D134339-8064-4F5F-9CB2-3F4BE477D3C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207920B-999D-4572-8323-F9A04F6813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31CAF9-9019-4E72-9BCD-FE2770F43938}" type="datetimeFigureOut">
              <a:rPr lang="en-GB" smtClean="0"/>
              <a:t>03/06/2021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72D174-D636-44FA-B4AF-667C720CCC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E20B7EE-44C7-4198-B5E7-45B5003452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40191A-A524-4ACF-BFDF-A0B774A1BD1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901553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C82D07-D4D3-48D6-8075-57FF230D27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3477DB-9DBB-4002-8A41-10B1D73CA8D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D0CDEB4-A4A1-458E-993D-14049DBBE89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96A3BF-7304-43E5-9A78-DE00AC2049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31CAF9-9019-4E72-9BCD-FE2770F43938}" type="datetimeFigureOut">
              <a:rPr lang="en-GB" smtClean="0"/>
              <a:t>03/06/2021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CA0AE6E-65F4-4730-9747-DB4A1FBA55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C12588D-2020-40C3-B11E-C4EA660827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40191A-A524-4ACF-BFDF-A0B774A1BD1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48699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5ECE40-354B-4AEF-BA97-D744D98C84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E697CF7-DACC-4EEC-8643-6F5F1524052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886E172-B8C3-48EF-B158-F678A23D805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F7F2A59-1AF8-4BB8-917F-930E9186FD6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0CB6DBE-8825-48A9-B400-3DAF15B9E98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E506FE4-3CA2-4FDC-BB9E-A9058F1A08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31CAF9-9019-4E72-9BCD-FE2770F43938}" type="datetimeFigureOut">
              <a:rPr lang="en-GB" smtClean="0"/>
              <a:t>03/06/2021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02A6F0B-82FD-4D2C-AE4E-C088260112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42CE329-0C7E-4E6B-B603-4600371FB2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40191A-A524-4ACF-BFDF-A0B774A1BD1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461170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985680-2A71-4EDC-8498-C20FE5A9D7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62F8526-1331-4487-8FDD-F5CD36C93D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31CAF9-9019-4E72-9BCD-FE2770F43938}" type="datetimeFigureOut">
              <a:rPr lang="en-GB" smtClean="0"/>
              <a:t>03/06/2021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C4D25FC-63E1-4813-8392-917D61432C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A715D6D-CD8D-471E-AEF3-56FBF7F460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40191A-A524-4ACF-BFDF-A0B774A1BD1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181430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1DD0135-9252-4C24-B5A1-5700356346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31CAF9-9019-4E72-9BCD-FE2770F43938}" type="datetimeFigureOut">
              <a:rPr lang="en-GB" smtClean="0"/>
              <a:t>03/06/2021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12CE995-676C-4F46-A7CC-3E65C4B3BE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A4D387B-18E9-4232-94ED-A30DA4D0DB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40191A-A524-4ACF-BFDF-A0B774A1BD1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018831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1D261B-419C-4345-898B-512B4DED3A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149CEA-A93C-4B0B-820C-091E069116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BA125EC-49D4-4D9A-A0CD-C13B95E9F2A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F54DE6D-A481-40F4-8C4C-C8169ED491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31CAF9-9019-4E72-9BCD-FE2770F43938}" type="datetimeFigureOut">
              <a:rPr lang="en-GB" smtClean="0"/>
              <a:t>03/06/2021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CEA2C54-F8C1-4587-9343-AF7D514C4C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44DC779-21DB-436B-9927-7B4FDF3D4B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40191A-A524-4ACF-BFDF-A0B774A1BD1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254312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F233CD-D346-4AE1-BD4F-3DC39A91B5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84486D8-4C82-428D-8755-3E9C83101DA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07F9A21-9D2B-43A0-9E84-BB3AE1CE688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F2EAD74-D833-41FD-B752-F6E5F9E2B8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31CAF9-9019-4E72-9BCD-FE2770F43938}" type="datetimeFigureOut">
              <a:rPr lang="en-GB" smtClean="0"/>
              <a:t>03/06/2021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2701212-DFDC-4063-A7BD-A05D2868AA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94C2A23-05F0-45FA-B92F-33712009DC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40191A-A524-4ACF-BFDF-A0B774A1BD1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063160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4684367-756C-45B9-BB01-10E0FDF1D1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B8EE170-561C-4181-9BD1-FC93F589C83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C590084-6C5C-4E6F-AE78-5FD4DE89175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31CAF9-9019-4E72-9BCD-FE2770F43938}" type="datetimeFigureOut">
              <a:rPr lang="en-GB" smtClean="0"/>
              <a:t>03/06/2021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F8A0EA2-8755-4225-80E5-109EA9D6254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0F7392-578D-49DE-AEF7-07C4B06F31C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40191A-A524-4ACF-BFDF-A0B774A1BD1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323328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sv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hyperlink" Target="https://www.purplemash.com/app/tools/2Connect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540B9415-FB6B-4306-A8CF-3833B05C74F0}"/>
              </a:ext>
            </a:extLst>
          </p:cNvPr>
          <p:cNvSpPr/>
          <p:nvPr/>
        </p:nvSpPr>
        <p:spPr>
          <a:xfrm>
            <a:off x="4322174" y="0"/>
            <a:ext cx="7869826" cy="6857999"/>
          </a:xfrm>
          <a:prstGeom prst="rect">
            <a:avLst/>
          </a:prstGeom>
          <a:solidFill>
            <a:srgbClr val="8E24A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GB"/>
          </a:p>
        </p:txBody>
      </p:sp>
      <p:pic>
        <p:nvPicPr>
          <p:cNvPr id="5" name="Graphic 63">
            <a:extLst>
              <a:ext uri="{FF2B5EF4-FFF2-40B4-BE49-F238E27FC236}">
                <a16:creationId xmlns:a16="http://schemas.microsoft.com/office/drawing/2014/main" id="{9BC05247-EC89-4E18-AAC7-769930391EF6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0" y="-9524"/>
            <a:ext cx="4505325" cy="6867524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20E66B1-EE11-46E8-9D2F-388E12025E3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796381"/>
            <a:ext cx="9144000" cy="2387600"/>
          </a:xfrm>
        </p:spPr>
        <p:txBody>
          <a:bodyPr>
            <a:normAutofit fontScale="90000"/>
          </a:bodyPr>
          <a:lstStyle/>
          <a:p>
            <a:r>
              <a:rPr lang="en-GB">
                <a:solidFill>
                  <a:schemeClr val="bg1"/>
                </a:solidFill>
                <a:latin typeface="Palanquin Dark SemiBold" panose="020B0704020203020204" pitchFamily="34" charset="0"/>
                <a:cs typeface="Palanquin Dark SemiBold" panose="020B0704020203020204" pitchFamily="34" charset="0"/>
              </a:rPr>
              <a:t>Lesson 1 – </a:t>
            </a:r>
            <a:br>
              <a:rPr lang="en-GB">
                <a:solidFill>
                  <a:schemeClr val="bg1"/>
                </a:solidFill>
                <a:latin typeface="Palanquin Dark SemiBold" panose="020B0704020203020204" pitchFamily="34" charset="0"/>
                <a:cs typeface="Palanquin Dark SemiBold" panose="020B0704020203020204" pitchFamily="34" charset="0"/>
              </a:rPr>
            </a:br>
            <a:r>
              <a:rPr lang="en-GB">
                <a:solidFill>
                  <a:schemeClr val="bg1"/>
                </a:solidFill>
                <a:latin typeface="Palanquin Dark SemiBold" panose="020B0704020203020204" pitchFamily="34" charset="0"/>
                <a:cs typeface="Palanquin Dark SemiBold" panose="020B0704020203020204" pitchFamily="34" charset="0"/>
              </a:rPr>
              <a:t>Introduction to Concept Mapping</a:t>
            </a:r>
            <a:endParaRPr lang="en-GB" sz="4000">
              <a:solidFill>
                <a:schemeClr val="bg1"/>
              </a:solidFill>
              <a:latin typeface="Palanquin Dark SemiBold" panose="020B0704020203020204" pitchFamily="34" charset="0"/>
              <a:cs typeface="Palanquin Dark SemiBold" panose="020B070402020302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7616F28-871B-42AE-8B42-15273F2FB254}"/>
              </a:ext>
            </a:extLst>
          </p:cNvPr>
          <p:cNvSpPr txBox="1"/>
          <p:nvPr/>
        </p:nvSpPr>
        <p:spPr>
          <a:xfrm>
            <a:off x="7869827" y="414477"/>
            <a:ext cx="330571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>
                <a:solidFill>
                  <a:schemeClr val="bg1"/>
                </a:solidFill>
                <a:latin typeface="Palanquin Dark SemiBold" panose="020B0704020203020204" pitchFamily="34" charset="0"/>
                <a:cs typeface="Palanquin Dark SemiBold" panose="020B0704020203020204" pitchFamily="34" charset="0"/>
              </a:rPr>
              <a:t>DigiTech Scheme of Work</a:t>
            </a:r>
            <a:br>
              <a:rPr lang="en-GB" sz="2000" dirty="0">
                <a:solidFill>
                  <a:schemeClr val="bg1"/>
                </a:solidFill>
                <a:latin typeface="Palanquin Dark SemiBold" panose="020B0704020203020204" pitchFamily="34" charset="0"/>
                <a:cs typeface="Palanquin Dark SemiBold" panose="020B0704020203020204" pitchFamily="34" charset="0"/>
              </a:rPr>
            </a:br>
            <a:r>
              <a:rPr lang="en-GB" sz="2000" dirty="0">
                <a:solidFill>
                  <a:schemeClr val="bg1"/>
                </a:solidFill>
                <a:latin typeface="Palanquin Dark SemiBold" panose="020B0704020203020204" pitchFamily="34" charset="0"/>
                <a:cs typeface="Palanquin Dark SemiBold" panose="020B0704020203020204" pitchFamily="34" charset="0"/>
              </a:rPr>
              <a:t>Unit 5.7 – Concept Maps</a:t>
            </a:r>
          </a:p>
        </p:txBody>
      </p:sp>
    </p:spTree>
    <p:extLst>
      <p:ext uri="{BB962C8B-B14F-4D97-AF65-F5344CB8AC3E}">
        <p14:creationId xmlns:p14="http://schemas.microsoft.com/office/powerpoint/2010/main" val="86858989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6B04E1-0535-4D08-97CE-B5DBA22C90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b="1">
                <a:solidFill>
                  <a:srgbClr val="000000"/>
                </a:solidFill>
                <a:effectLst/>
                <a:latin typeface="Palanquin Dark SemiBold" panose="020B0704020203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Review Success </a:t>
            </a:r>
            <a:r>
              <a:rPr lang="en-GB" b="1">
                <a:solidFill>
                  <a:srgbClr val="000000"/>
                </a:solidFill>
                <a:latin typeface="Palanquin Dark SemiBold" panose="020B0704020203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GB" b="1">
                <a:solidFill>
                  <a:srgbClr val="000000"/>
                </a:solidFill>
                <a:effectLst/>
                <a:latin typeface="Palanquin Dark SemiBold" panose="020B0704020203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riteria</a:t>
            </a:r>
            <a:endParaRPr lang="en-GB">
              <a:latin typeface="Palanquin Dark SemiBold" panose="020B0704020203020204" pitchFamily="34" charset="0"/>
              <a:cs typeface="Palanquin Dark SemiBold" panose="020B070402020302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B48C231-1311-4707-84AE-1D38711EE1FE}"/>
              </a:ext>
            </a:extLst>
          </p:cNvPr>
          <p:cNvSpPr txBox="1"/>
          <p:nvPr/>
        </p:nvSpPr>
        <p:spPr>
          <a:xfrm>
            <a:off x="838200" y="6176963"/>
            <a:ext cx="105156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effectLst/>
                <a:latin typeface="Palanquin" panose="020B0004020203020204" pitchFamily="34" charset="0"/>
                <a:ea typeface="Calibri" panose="020F0502020204030204" pitchFamily="34" charset="0"/>
              </a:rPr>
              <a:t>Need more support? Contact us:</a:t>
            </a:r>
          </a:p>
          <a:p>
            <a:r>
              <a:rPr lang="en-US" sz="1050" dirty="0">
                <a:effectLst/>
                <a:latin typeface="Palanquin" panose="020B0004020203020204" pitchFamily="34" charset="0"/>
                <a:ea typeface="Calibri" panose="020F0502020204030204" pitchFamily="34" charset="0"/>
              </a:rPr>
              <a:t>Tel: +61 (0)380 015 024 </a:t>
            </a:r>
            <a:r>
              <a:rPr lang="en-US" sz="1050" dirty="0">
                <a:solidFill>
                  <a:srgbClr val="8E24AA"/>
                </a:solidFill>
                <a:effectLst/>
                <a:latin typeface="Palanquin" panose="020B0004020203020204" pitchFamily="34" charset="0"/>
                <a:ea typeface="Calibri" panose="020F0502020204030204" pitchFamily="34" charset="0"/>
              </a:rPr>
              <a:t>|</a:t>
            </a:r>
            <a:r>
              <a:rPr lang="en-US" sz="1050" dirty="0">
                <a:effectLst/>
                <a:latin typeface="Palanquin" panose="020B0004020203020204" pitchFamily="34" charset="0"/>
                <a:ea typeface="Calibri" panose="020F0502020204030204" pitchFamily="34" charset="0"/>
              </a:rPr>
              <a:t> Email: support@2simple.com.au </a:t>
            </a:r>
            <a:r>
              <a:rPr lang="en-US" sz="1050" dirty="0">
                <a:solidFill>
                  <a:srgbClr val="8E24AA"/>
                </a:solidFill>
                <a:effectLst/>
                <a:latin typeface="Palanquin" panose="020B0004020203020204" pitchFamily="34" charset="0"/>
                <a:ea typeface="Calibri" panose="020F0502020204030204" pitchFamily="34" charset="0"/>
              </a:rPr>
              <a:t>|</a:t>
            </a:r>
            <a:r>
              <a:rPr lang="en-US" sz="1050" dirty="0">
                <a:effectLst/>
                <a:latin typeface="Palanquin" panose="020B0004020203020204" pitchFamily="34" charset="0"/>
                <a:ea typeface="Calibri" panose="020F0502020204030204" pitchFamily="34" charset="0"/>
              </a:rPr>
              <a:t> Twitter: @2simpleAus</a:t>
            </a:r>
            <a:endParaRPr lang="en-GB" sz="105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35F4818-3E37-4E2E-B485-07B3B4705BF8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16185" y="6192203"/>
            <a:ext cx="1237615" cy="342900"/>
          </a:xfrm>
          <a:prstGeom prst="rect">
            <a:avLst/>
          </a:prstGeom>
          <a:noFill/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E62588E9-EA66-421A-9377-37D8CFDB7762}"/>
              </a:ext>
            </a:extLst>
          </p:cNvPr>
          <p:cNvSpPr txBox="1"/>
          <p:nvPr/>
        </p:nvSpPr>
        <p:spPr>
          <a:xfrm>
            <a:off x="11353800" y="365125"/>
            <a:ext cx="690154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>
                <a:effectLst/>
                <a:latin typeface="Palanquin" panose="020B0004020203020204" pitchFamily="34" charset="0"/>
                <a:ea typeface="Calibri" panose="020F0502020204030204" pitchFamily="34" charset="0"/>
              </a:rPr>
              <a:t>Slide </a:t>
            </a:r>
            <a:fld id="{55C8F386-4F53-41B5-9FE5-8CDE384B50BF}" type="slidenum">
              <a:rPr lang="en-US" sz="1050" smtClean="0">
                <a:effectLst/>
                <a:latin typeface="Palanquin" panose="020B0004020203020204" pitchFamily="34" charset="0"/>
                <a:ea typeface="Calibri" panose="020F0502020204030204" pitchFamily="34" charset="0"/>
              </a:rPr>
              <a:t>10</a:t>
            </a:fld>
            <a:endParaRPr lang="en-GB" sz="1050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8297BF1D-CDE9-47FA-BD18-FCC259732843}"/>
              </a:ext>
            </a:extLst>
          </p:cNvPr>
          <p:cNvSpPr txBox="1">
            <a:spLocks/>
          </p:cNvSpPr>
          <p:nvPr/>
        </p:nvSpPr>
        <p:spPr>
          <a:xfrm>
            <a:off x="990600" y="19780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600"/>
              </a:spcAft>
              <a:buFont typeface="Arial" panose="020B0604020202020204" pitchFamily="34" charset="0"/>
              <a:buBlip>
                <a:blip r:embed="rId4"/>
              </a:buBlip>
            </a:pPr>
            <a:r>
              <a:rPr lang="en-GB" sz="2000">
                <a:latin typeface="Nunito" panose="00000500000000000000" pitchFamily="2" charset="0"/>
                <a:ea typeface="Arial" panose="020B0604020202020204" pitchFamily="34" charset="0"/>
                <a:cs typeface="Calibri" panose="020F0502020204030204" pitchFamily="34" charset="0"/>
              </a:rPr>
              <a:t>I can make connections between thoughts and ideas.</a:t>
            </a:r>
            <a:r>
              <a:rPr lang="en-GB" sz="2000">
                <a:latin typeface="Nunito" panose="00000500000000000000" pitchFamily="2" charset="0"/>
                <a:ea typeface="MS Mincho" panose="02020609040205080304" pitchFamily="49" charset="-128"/>
                <a:cs typeface="Calibri" panose="020F0502020204030204" pitchFamily="34" charset="0"/>
              </a:rPr>
              <a:t> </a:t>
            </a:r>
          </a:p>
          <a:p>
            <a:pPr>
              <a:spcAft>
                <a:spcPts val="600"/>
              </a:spcAft>
              <a:buFont typeface="Arial" panose="020B0604020202020204" pitchFamily="34" charset="0"/>
              <a:buBlip>
                <a:blip r:embed="rId4"/>
              </a:buBlip>
            </a:pPr>
            <a:r>
              <a:rPr lang="en-GB" sz="2000">
                <a:latin typeface="Nunito" panose="00000500000000000000" pitchFamily="2" charset="0"/>
                <a:ea typeface="MS Mincho" panose="02020609040205080304" pitchFamily="49" charset="-128"/>
                <a:cs typeface="Calibri" panose="020F0502020204030204" pitchFamily="34" charset="0"/>
              </a:rPr>
              <a:t>I</a:t>
            </a:r>
            <a:r>
              <a:rPr lang="en-GB" sz="2000">
                <a:latin typeface="Nunito" panose="00000500000000000000" pitchFamily="2" charset="0"/>
                <a:ea typeface="Arial" panose="020B0604020202020204" pitchFamily="34" charset="0"/>
                <a:cs typeface="Calibri" panose="020F0502020204030204" pitchFamily="34" charset="0"/>
              </a:rPr>
              <a:t> can see the importance of recording concept maps visually.</a:t>
            </a:r>
            <a:endParaRPr lang="en-GB" sz="2000">
              <a:latin typeface="Nunito" panose="00000500000000000000" pitchFamily="2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34819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6B04E1-0535-4D08-97CE-B5DBA22C90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>
                <a:latin typeface="Palanquin Dark SemiBold" panose="020B0704020203020204" pitchFamily="34" charset="0"/>
                <a:cs typeface="Palanquin Dark SemiBold" panose="020B0704020203020204" pitchFamily="34" charset="0"/>
              </a:rPr>
              <a:t>Aims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15FCCA1-1AAE-4DC4-A6EA-1B449F4D8E6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spcAft>
                <a:spcPts val="600"/>
              </a:spcAft>
              <a:buBlip>
                <a:blip r:embed="rId3"/>
              </a:buBlip>
            </a:pPr>
            <a:r>
              <a:rPr lang="en-GB" sz="1800">
                <a:effectLst/>
                <a:latin typeface="Nunito" panose="00000500000000000000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To </a:t>
            </a:r>
            <a:r>
              <a:rPr lang="en-GB" sz="1800">
                <a:effectLst/>
                <a:latin typeface="Nunito" panose="00000500000000000000" pitchFamily="2" charset="0"/>
                <a:ea typeface="MS Mincho" panose="02020609040205080304" pitchFamily="49" charset="-128"/>
                <a:cs typeface="Calibri" panose="020F0502020204030204" pitchFamily="34" charset="0"/>
              </a:rPr>
              <a:t>understand the need for visual representation when generating and discussing complex ideas.</a:t>
            </a:r>
          </a:p>
          <a:p>
            <a:pPr lvl="0">
              <a:spcAft>
                <a:spcPts val="600"/>
              </a:spcAft>
              <a:buBlip>
                <a:blip r:embed="rId3"/>
              </a:buBlip>
            </a:pPr>
            <a:r>
              <a:rPr lang="en-GB" sz="1800">
                <a:effectLst/>
                <a:latin typeface="Nunito" panose="00000500000000000000" pitchFamily="2" charset="0"/>
                <a:ea typeface="MS Mincho" panose="02020609040205080304" pitchFamily="49" charset="-128"/>
                <a:cs typeface="Calibri" panose="020F0502020204030204" pitchFamily="34" charset="0"/>
              </a:rPr>
              <a:t>To understand the uses of a ‘concept map’.</a:t>
            </a:r>
            <a:endParaRPr lang="en-GB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B48C231-1311-4707-84AE-1D38711EE1FE}"/>
              </a:ext>
            </a:extLst>
          </p:cNvPr>
          <p:cNvSpPr txBox="1"/>
          <p:nvPr/>
        </p:nvSpPr>
        <p:spPr>
          <a:xfrm>
            <a:off x="838200" y="6176963"/>
            <a:ext cx="105156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effectLst/>
                <a:latin typeface="Palanquin" panose="020B0004020203020204" pitchFamily="34" charset="0"/>
                <a:ea typeface="Calibri" panose="020F0502020204030204" pitchFamily="34" charset="0"/>
              </a:rPr>
              <a:t>Need more support? Contact us:</a:t>
            </a:r>
          </a:p>
          <a:p>
            <a:r>
              <a:rPr lang="en-US" sz="1050" dirty="0">
                <a:effectLst/>
                <a:latin typeface="Palanquin" panose="020B0004020203020204" pitchFamily="34" charset="0"/>
                <a:ea typeface="Calibri" panose="020F0502020204030204" pitchFamily="34" charset="0"/>
              </a:rPr>
              <a:t>Tel: +61 (0)380 015 024 </a:t>
            </a:r>
            <a:r>
              <a:rPr lang="en-US" sz="1050" dirty="0">
                <a:solidFill>
                  <a:srgbClr val="8E24AA"/>
                </a:solidFill>
                <a:effectLst/>
                <a:latin typeface="Palanquin" panose="020B0004020203020204" pitchFamily="34" charset="0"/>
                <a:ea typeface="Calibri" panose="020F0502020204030204" pitchFamily="34" charset="0"/>
              </a:rPr>
              <a:t>|</a:t>
            </a:r>
            <a:r>
              <a:rPr lang="en-US" sz="1050" dirty="0">
                <a:effectLst/>
                <a:latin typeface="Palanquin" panose="020B0004020203020204" pitchFamily="34" charset="0"/>
                <a:ea typeface="Calibri" panose="020F0502020204030204" pitchFamily="34" charset="0"/>
              </a:rPr>
              <a:t> Email: support@2simple.com.au </a:t>
            </a:r>
            <a:r>
              <a:rPr lang="en-US" sz="1050" dirty="0">
                <a:solidFill>
                  <a:srgbClr val="8E24AA"/>
                </a:solidFill>
                <a:effectLst/>
                <a:latin typeface="Palanquin" panose="020B0004020203020204" pitchFamily="34" charset="0"/>
                <a:ea typeface="Calibri" panose="020F0502020204030204" pitchFamily="34" charset="0"/>
              </a:rPr>
              <a:t>|</a:t>
            </a:r>
            <a:r>
              <a:rPr lang="en-US" sz="1050" dirty="0">
                <a:effectLst/>
                <a:latin typeface="Palanquin" panose="020B0004020203020204" pitchFamily="34" charset="0"/>
                <a:ea typeface="Calibri" panose="020F0502020204030204" pitchFamily="34" charset="0"/>
              </a:rPr>
              <a:t> Twitter: @2simpleAus</a:t>
            </a:r>
            <a:endParaRPr lang="en-GB" sz="105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35F4818-3E37-4E2E-B485-07B3B4705BF8}"/>
              </a:ext>
            </a:extLst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16185" y="6192203"/>
            <a:ext cx="1237615" cy="342900"/>
          </a:xfrm>
          <a:prstGeom prst="rect">
            <a:avLst/>
          </a:prstGeom>
          <a:noFill/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E62588E9-EA66-421A-9377-37D8CFDB7762}"/>
              </a:ext>
            </a:extLst>
          </p:cNvPr>
          <p:cNvSpPr txBox="1"/>
          <p:nvPr/>
        </p:nvSpPr>
        <p:spPr>
          <a:xfrm>
            <a:off x="11353800" y="365125"/>
            <a:ext cx="690154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>
                <a:effectLst/>
                <a:latin typeface="Palanquin" panose="020B0004020203020204" pitchFamily="34" charset="0"/>
                <a:ea typeface="Calibri" panose="020F0502020204030204" pitchFamily="34" charset="0"/>
              </a:rPr>
              <a:t>Slide 2</a:t>
            </a:r>
            <a:endParaRPr lang="en-GB" sz="1050"/>
          </a:p>
        </p:txBody>
      </p:sp>
    </p:spTree>
    <p:extLst>
      <p:ext uri="{BB962C8B-B14F-4D97-AF65-F5344CB8AC3E}">
        <p14:creationId xmlns:p14="http://schemas.microsoft.com/office/powerpoint/2010/main" val="20291779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6B04E1-0535-4D08-97CE-B5DBA22C90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b="1">
                <a:solidFill>
                  <a:srgbClr val="000000"/>
                </a:solidFill>
                <a:effectLst/>
                <a:latin typeface="Palanquin Dark SemiBold" panose="020B0704020203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Success Criteria</a:t>
            </a:r>
            <a:endParaRPr lang="en-GB">
              <a:latin typeface="Palanquin Dark SemiBold" panose="020B0704020203020204" pitchFamily="34" charset="0"/>
              <a:cs typeface="Palanquin Dark SemiBold" panose="020B0704020203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15FCCA1-1AAE-4DC4-A6EA-1B449F4D8E6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spcAft>
                <a:spcPts val="600"/>
              </a:spcAft>
              <a:buBlip>
                <a:blip r:embed="rId3"/>
              </a:buBlip>
            </a:pPr>
            <a:r>
              <a:rPr lang="en-GB" sz="1800">
                <a:effectLst/>
                <a:latin typeface="Nunito" panose="00000500000000000000" pitchFamily="2" charset="0"/>
                <a:ea typeface="Arial" panose="020B0604020202020204" pitchFamily="34" charset="0"/>
                <a:cs typeface="Calibri" panose="020F0502020204030204" pitchFamily="34" charset="0"/>
              </a:rPr>
              <a:t>Children can make connections between thoughts and ideas.</a:t>
            </a:r>
            <a:r>
              <a:rPr lang="en-GB" sz="1800">
                <a:effectLst/>
                <a:latin typeface="Nunito" panose="00000500000000000000" pitchFamily="2" charset="0"/>
                <a:ea typeface="MS Mincho" panose="02020609040205080304" pitchFamily="49" charset="-128"/>
                <a:cs typeface="Calibri" panose="020F0502020204030204" pitchFamily="34" charset="0"/>
              </a:rPr>
              <a:t> </a:t>
            </a:r>
          </a:p>
          <a:p>
            <a:pPr lvl="0">
              <a:spcAft>
                <a:spcPts val="600"/>
              </a:spcAft>
              <a:buBlip>
                <a:blip r:embed="rId3"/>
              </a:buBlip>
            </a:pPr>
            <a:r>
              <a:rPr lang="en-GB" sz="1800">
                <a:latin typeface="Nunito" panose="00000500000000000000" pitchFamily="2" charset="0"/>
                <a:ea typeface="MS Mincho" panose="02020609040205080304" pitchFamily="49" charset="-128"/>
                <a:cs typeface="Calibri" panose="020F0502020204030204" pitchFamily="34" charset="0"/>
              </a:rPr>
              <a:t>Ch</a:t>
            </a:r>
            <a:r>
              <a:rPr lang="en-GB" sz="1800">
                <a:effectLst/>
                <a:latin typeface="Nunito" panose="00000500000000000000" pitchFamily="2" charset="0"/>
                <a:ea typeface="Arial" panose="020B0604020202020204" pitchFamily="34" charset="0"/>
                <a:cs typeface="Calibri" panose="020F0502020204030204" pitchFamily="34" charset="0"/>
              </a:rPr>
              <a:t>ildren can see the importance of recording concept maps visually.</a:t>
            </a:r>
            <a:endParaRPr lang="en-GB" sz="1800">
              <a:effectLst/>
              <a:latin typeface="Nunito" panose="00000500000000000000" pitchFamily="2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B48C231-1311-4707-84AE-1D38711EE1FE}"/>
              </a:ext>
            </a:extLst>
          </p:cNvPr>
          <p:cNvSpPr txBox="1"/>
          <p:nvPr/>
        </p:nvSpPr>
        <p:spPr>
          <a:xfrm>
            <a:off x="838200" y="6176963"/>
            <a:ext cx="105156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effectLst/>
                <a:latin typeface="Palanquin" panose="020B0004020203020204" pitchFamily="34" charset="0"/>
                <a:ea typeface="Calibri" panose="020F0502020204030204" pitchFamily="34" charset="0"/>
              </a:rPr>
              <a:t>Need more support? Contact us:</a:t>
            </a:r>
          </a:p>
          <a:p>
            <a:r>
              <a:rPr lang="en-US" sz="1050" dirty="0">
                <a:effectLst/>
                <a:latin typeface="Palanquin" panose="020B0004020203020204" pitchFamily="34" charset="0"/>
                <a:ea typeface="Calibri" panose="020F0502020204030204" pitchFamily="34" charset="0"/>
              </a:rPr>
              <a:t>Tel: +61 (0)380 015 024 </a:t>
            </a:r>
            <a:r>
              <a:rPr lang="en-US" sz="1050" dirty="0">
                <a:solidFill>
                  <a:srgbClr val="8E24AA"/>
                </a:solidFill>
                <a:effectLst/>
                <a:latin typeface="Palanquin" panose="020B0004020203020204" pitchFamily="34" charset="0"/>
                <a:ea typeface="Calibri" panose="020F0502020204030204" pitchFamily="34" charset="0"/>
              </a:rPr>
              <a:t>|</a:t>
            </a:r>
            <a:r>
              <a:rPr lang="en-US" sz="1050" dirty="0">
                <a:effectLst/>
                <a:latin typeface="Palanquin" panose="020B0004020203020204" pitchFamily="34" charset="0"/>
                <a:ea typeface="Calibri" panose="020F0502020204030204" pitchFamily="34" charset="0"/>
              </a:rPr>
              <a:t> Email: support@2simple.com.au </a:t>
            </a:r>
            <a:r>
              <a:rPr lang="en-US" sz="1050" dirty="0">
                <a:solidFill>
                  <a:srgbClr val="8E24AA"/>
                </a:solidFill>
                <a:effectLst/>
                <a:latin typeface="Palanquin" panose="020B0004020203020204" pitchFamily="34" charset="0"/>
                <a:ea typeface="Calibri" panose="020F0502020204030204" pitchFamily="34" charset="0"/>
              </a:rPr>
              <a:t>|</a:t>
            </a:r>
            <a:r>
              <a:rPr lang="en-US" sz="1050" dirty="0">
                <a:effectLst/>
                <a:latin typeface="Palanquin" panose="020B0004020203020204" pitchFamily="34" charset="0"/>
                <a:ea typeface="Calibri" panose="020F0502020204030204" pitchFamily="34" charset="0"/>
              </a:rPr>
              <a:t> Twitter: @2simpleAus</a:t>
            </a:r>
            <a:endParaRPr lang="en-GB" sz="105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35F4818-3E37-4E2E-B485-07B3B4705BF8}"/>
              </a:ext>
            </a:extLst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16185" y="6192203"/>
            <a:ext cx="1237615" cy="342900"/>
          </a:xfrm>
          <a:prstGeom prst="rect">
            <a:avLst/>
          </a:prstGeom>
          <a:noFill/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E62588E9-EA66-421A-9377-37D8CFDB7762}"/>
              </a:ext>
            </a:extLst>
          </p:cNvPr>
          <p:cNvSpPr txBox="1"/>
          <p:nvPr/>
        </p:nvSpPr>
        <p:spPr>
          <a:xfrm>
            <a:off x="11353800" y="365125"/>
            <a:ext cx="690154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>
                <a:effectLst/>
                <a:latin typeface="Palanquin" panose="020B0004020203020204" pitchFamily="34" charset="0"/>
                <a:ea typeface="Calibri" panose="020F0502020204030204" pitchFamily="34" charset="0"/>
              </a:rPr>
              <a:t>Slide 3</a:t>
            </a:r>
            <a:endParaRPr lang="en-GB" sz="1050"/>
          </a:p>
        </p:txBody>
      </p:sp>
    </p:spTree>
    <p:extLst>
      <p:ext uri="{BB962C8B-B14F-4D97-AF65-F5344CB8AC3E}">
        <p14:creationId xmlns:p14="http://schemas.microsoft.com/office/powerpoint/2010/main" val="42528415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6B04E1-0535-4D08-97CE-B5DBA22C90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049005"/>
          </a:xfrm>
        </p:spPr>
        <p:txBody>
          <a:bodyPr>
            <a:normAutofit/>
          </a:bodyPr>
          <a:lstStyle/>
          <a:p>
            <a:r>
              <a:rPr lang="en-GB" b="1">
                <a:solidFill>
                  <a:srgbClr val="000000"/>
                </a:solidFill>
                <a:latin typeface="Palanquin Dark SemiBold" panose="020B0704020203020204" pitchFamily="34" charset="0"/>
                <a:cs typeface="Times New Roman" panose="02020603050405020304" pitchFamily="18" charset="0"/>
              </a:rPr>
              <a:t>What is a concept?</a:t>
            </a:r>
            <a:endParaRPr lang="en-GB">
              <a:latin typeface="Palanquin Dark SemiBold" panose="020B0704020203020204" pitchFamily="34" charset="0"/>
              <a:cs typeface="Palanquin Dark SemiBold" panose="020B070402020302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B48C231-1311-4707-84AE-1D38711EE1FE}"/>
              </a:ext>
            </a:extLst>
          </p:cNvPr>
          <p:cNvSpPr txBox="1"/>
          <p:nvPr/>
        </p:nvSpPr>
        <p:spPr>
          <a:xfrm>
            <a:off x="838200" y="6176963"/>
            <a:ext cx="105156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effectLst/>
                <a:latin typeface="Palanquin" panose="020B0004020203020204" pitchFamily="34" charset="0"/>
                <a:ea typeface="Calibri" panose="020F0502020204030204" pitchFamily="34" charset="0"/>
              </a:rPr>
              <a:t>Need more support? Contact us:</a:t>
            </a:r>
          </a:p>
          <a:p>
            <a:r>
              <a:rPr lang="en-US" sz="1050" dirty="0">
                <a:effectLst/>
                <a:latin typeface="Palanquin" panose="020B0004020203020204" pitchFamily="34" charset="0"/>
                <a:ea typeface="Calibri" panose="020F0502020204030204" pitchFamily="34" charset="0"/>
              </a:rPr>
              <a:t>Tel: +61 (0)380 015 024 </a:t>
            </a:r>
            <a:r>
              <a:rPr lang="en-US" sz="1050" dirty="0">
                <a:solidFill>
                  <a:srgbClr val="8E24AA"/>
                </a:solidFill>
                <a:effectLst/>
                <a:latin typeface="Palanquin" panose="020B0004020203020204" pitchFamily="34" charset="0"/>
                <a:ea typeface="Calibri" panose="020F0502020204030204" pitchFamily="34" charset="0"/>
              </a:rPr>
              <a:t>|</a:t>
            </a:r>
            <a:r>
              <a:rPr lang="en-US" sz="1050" dirty="0">
                <a:effectLst/>
                <a:latin typeface="Palanquin" panose="020B0004020203020204" pitchFamily="34" charset="0"/>
                <a:ea typeface="Calibri" panose="020F0502020204030204" pitchFamily="34" charset="0"/>
              </a:rPr>
              <a:t> Email: support@2simple.com.au </a:t>
            </a:r>
            <a:r>
              <a:rPr lang="en-US" sz="1050" dirty="0">
                <a:solidFill>
                  <a:srgbClr val="8E24AA"/>
                </a:solidFill>
                <a:effectLst/>
                <a:latin typeface="Palanquin" panose="020B0004020203020204" pitchFamily="34" charset="0"/>
                <a:ea typeface="Calibri" panose="020F0502020204030204" pitchFamily="34" charset="0"/>
              </a:rPr>
              <a:t>|</a:t>
            </a:r>
            <a:r>
              <a:rPr lang="en-US" sz="1050" dirty="0">
                <a:effectLst/>
                <a:latin typeface="Palanquin" panose="020B0004020203020204" pitchFamily="34" charset="0"/>
                <a:ea typeface="Calibri" panose="020F0502020204030204" pitchFamily="34" charset="0"/>
              </a:rPr>
              <a:t> Twitter: @2simpleAus</a:t>
            </a:r>
            <a:endParaRPr lang="en-GB" sz="105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35F4818-3E37-4E2E-B485-07B3B4705BF8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16185" y="6192203"/>
            <a:ext cx="1237615" cy="342900"/>
          </a:xfrm>
          <a:prstGeom prst="rect">
            <a:avLst/>
          </a:prstGeom>
          <a:noFill/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E62588E9-EA66-421A-9377-37D8CFDB7762}"/>
              </a:ext>
            </a:extLst>
          </p:cNvPr>
          <p:cNvSpPr txBox="1"/>
          <p:nvPr/>
        </p:nvSpPr>
        <p:spPr>
          <a:xfrm>
            <a:off x="11353800" y="365125"/>
            <a:ext cx="690154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>
                <a:effectLst/>
                <a:latin typeface="Palanquin" panose="020B0004020203020204" pitchFamily="34" charset="0"/>
                <a:ea typeface="Calibri" panose="020F0502020204030204" pitchFamily="34" charset="0"/>
              </a:rPr>
              <a:t>Slide 4</a:t>
            </a:r>
            <a:endParaRPr lang="en-GB" sz="1050"/>
          </a:p>
        </p:txBody>
      </p:sp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E2981D2B-82B8-495F-B7DE-AAC68B7FF017}"/>
              </a:ext>
            </a:extLst>
          </p:cNvPr>
          <p:cNvSpPr/>
          <p:nvPr/>
        </p:nvSpPr>
        <p:spPr>
          <a:xfrm>
            <a:off x="567070" y="1775213"/>
            <a:ext cx="11057860" cy="1227196"/>
          </a:xfrm>
          <a:prstGeom prst="roundRect">
            <a:avLst/>
          </a:prstGeom>
          <a:solidFill>
            <a:srgbClr val="EB91E5"/>
          </a:solidFill>
          <a:ln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GB" sz="4000">
                <a:effectLst/>
                <a:latin typeface="Nunito" panose="00000500000000000000" pitchFamily="2" charset="0"/>
                <a:ea typeface="MS Mincho" panose="02020609040205080304" pitchFamily="49" charset="-128"/>
                <a:cs typeface="Times New Roman" panose="02020603050405020304" pitchFamily="18" charset="0"/>
              </a:rPr>
              <a:t>A </a:t>
            </a:r>
            <a:r>
              <a:rPr lang="en-GB" sz="4000" b="1">
                <a:effectLst/>
                <a:latin typeface="Nunito" panose="00000500000000000000" pitchFamily="2" charset="0"/>
                <a:ea typeface="MS Mincho" panose="02020609040205080304" pitchFamily="49" charset="-128"/>
                <a:cs typeface="Times New Roman" panose="02020603050405020304" pitchFamily="18" charset="0"/>
              </a:rPr>
              <a:t>concept </a:t>
            </a:r>
            <a:r>
              <a:rPr lang="en-GB" sz="4000">
                <a:effectLst/>
                <a:latin typeface="Nunito" panose="00000500000000000000" pitchFamily="2" charset="0"/>
                <a:ea typeface="MS Mincho" panose="02020609040205080304" pitchFamily="49" charset="-128"/>
                <a:cs typeface="Times New Roman" panose="02020603050405020304" pitchFamily="18" charset="0"/>
              </a:rPr>
              <a:t>is an idea in the form of a question.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A93D545F-A942-42FB-8C94-9BFD1B84B72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21780" y="85061"/>
            <a:ext cx="1609299" cy="1609299"/>
          </a:xfrm>
          <a:prstGeom prst="rect">
            <a:avLst/>
          </a:prstGeom>
        </p:spPr>
      </p:pic>
      <p:grpSp>
        <p:nvGrpSpPr>
          <p:cNvPr id="12" name="Group 11">
            <a:extLst>
              <a:ext uri="{FF2B5EF4-FFF2-40B4-BE49-F238E27FC236}">
                <a16:creationId xmlns:a16="http://schemas.microsoft.com/office/drawing/2014/main" id="{3E82B855-FACA-419B-A3FA-36221A5BB335}"/>
              </a:ext>
            </a:extLst>
          </p:cNvPr>
          <p:cNvGrpSpPr/>
          <p:nvPr/>
        </p:nvGrpSpPr>
        <p:grpSpPr>
          <a:xfrm>
            <a:off x="294411" y="3198167"/>
            <a:ext cx="10770418" cy="2464652"/>
            <a:chOff x="294411" y="3198167"/>
            <a:chExt cx="10770418" cy="2464652"/>
          </a:xfrm>
        </p:grpSpPr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A751062A-60DD-4608-B0D2-D1D6B3A68FAB}"/>
                </a:ext>
              </a:extLst>
            </p:cNvPr>
            <p:cNvSpPr txBox="1"/>
            <p:nvPr/>
          </p:nvSpPr>
          <p:spPr>
            <a:xfrm>
              <a:off x="294411" y="3198167"/>
              <a:ext cx="439124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400">
                  <a:latin typeface="Nunito" panose="00000500000000000000" pitchFamily="2" charset="0"/>
                </a:rPr>
                <a:t>Examples of a concept:</a:t>
              </a:r>
            </a:p>
          </p:txBody>
        </p:sp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A9F1A812-5378-416C-86B4-89F11835C48C}"/>
                </a:ext>
              </a:extLst>
            </p:cNvPr>
            <p:cNvGrpSpPr/>
            <p:nvPr/>
          </p:nvGrpSpPr>
          <p:grpSpPr>
            <a:xfrm>
              <a:off x="1050850" y="3506080"/>
              <a:ext cx="10013979" cy="2156739"/>
              <a:chOff x="-2510871" y="-359345"/>
              <a:chExt cx="10435125" cy="1900046"/>
            </a:xfrm>
          </p:grpSpPr>
          <p:sp>
            <p:nvSpPr>
              <p:cNvPr id="24" name="Cloud 23">
                <a:extLst>
                  <a:ext uri="{FF2B5EF4-FFF2-40B4-BE49-F238E27FC236}">
                    <a16:creationId xmlns:a16="http://schemas.microsoft.com/office/drawing/2014/main" id="{A33E8304-A297-407E-B71E-E75A0B2DB833}"/>
                  </a:ext>
                </a:extLst>
              </p:cNvPr>
              <p:cNvSpPr/>
              <p:nvPr/>
            </p:nvSpPr>
            <p:spPr>
              <a:xfrm>
                <a:off x="4988129" y="-140892"/>
                <a:ext cx="2936125" cy="1421231"/>
              </a:xfrm>
              <a:prstGeom prst="cloud">
                <a:avLst/>
              </a:prstGeom>
              <a:gradFill>
                <a:gsLst>
                  <a:gs pos="0">
                    <a:schemeClr val="accent6">
                      <a:lumMod val="20000"/>
                      <a:lumOff val="80000"/>
                    </a:schemeClr>
                  </a:gs>
                  <a:gs pos="100000">
                    <a:schemeClr val="accent6">
                      <a:lumMod val="60000"/>
                      <a:lumOff val="40000"/>
                    </a:schemeClr>
                  </a:gs>
                </a:gsLst>
                <a:lin ang="5400000" scaled="1"/>
              </a:gradFill>
              <a:ln>
                <a:solidFill>
                  <a:schemeClr val="accent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r>
                  <a:rPr lang="en-GB" sz="2000">
                    <a:solidFill>
                      <a:schemeClr val="tx1"/>
                    </a:solidFill>
                    <a:effectLst/>
                    <a:latin typeface="Nunito" panose="00000500000000000000" pitchFamily="2" charset="0"/>
                    <a:ea typeface="MS Mincho" panose="02020609040205080304" pitchFamily="49" charset="-128"/>
                    <a:cs typeface="Times New Roman" panose="02020603050405020304" pitchFamily="18" charset="0"/>
                  </a:rPr>
                  <a:t>What causes gravity?</a:t>
                </a:r>
              </a:p>
            </p:txBody>
          </p:sp>
          <p:sp>
            <p:nvSpPr>
              <p:cNvPr id="25" name="Cloud 24">
                <a:extLst>
                  <a:ext uri="{FF2B5EF4-FFF2-40B4-BE49-F238E27FC236}">
                    <a16:creationId xmlns:a16="http://schemas.microsoft.com/office/drawing/2014/main" id="{A4D5AFA4-BF7A-49A2-8F40-39A4DCCB8CA0}"/>
                  </a:ext>
                </a:extLst>
              </p:cNvPr>
              <p:cNvSpPr/>
              <p:nvPr/>
            </p:nvSpPr>
            <p:spPr>
              <a:xfrm>
                <a:off x="-2510871" y="37165"/>
                <a:ext cx="2936125" cy="1503536"/>
              </a:xfrm>
              <a:prstGeom prst="cloud">
                <a:avLst/>
              </a:prstGeom>
              <a:gradFill flip="none" rotWithShape="1">
                <a:gsLst>
                  <a:gs pos="0">
                    <a:srgbClr val="7030A0">
                      <a:tint val="66000"/>
                      <a:satMod val="160000"/>
                    </a:srgbClr>
                  </a:gs>
                  <a:gs pos="50000">
                    <a:srgbClr val="7030A0">
                      <a:tint val="44500"/>
                      <a:satMod val="160000"/>
                    </a:srgbClr>
                  </a:gs>
                  <a:gs pos="100000">
                    <a:srgbClr val="7030A0">
                      <a:tint val="23500"/>
                      <a:satMod val="160000"/>
                    </a:srgbClr>
                  </a:gs>
                </a:gsLst>
                <a:lin ang="2700000" scaled="1"/>
                <a:tileRect/>
              </a:gradFill>
              <a:ln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r>
                  <a:rPr lang="en-GB">
                    <a:solidFill>
                      <a:schemeClr val="tx1"/>
                    </a:solidFill>
                    <a:effectLst/>
                    <a:latin typeface="Nunito" panose="00000500000000000000" pitchFamily="2" charset="0"/>
                    <a:ea typeface="MS Mincho" panose="02020609040205080304" pitchFamily="49" charset="-128"/>
                    <a:cs typeface="Times New Roman" panose="02020603050405020304" pitchFamily="18" charset="0"/>
                  </a:rPr>
                  <a:t>How do you know that the Earth is spherical?</a:t>
                </a:r>
              </a:p>
            </p:txBody>
          </p:sp>
          <p:sp>
            <p:nvSpPr>
              <p:cNvPr id="26" name="Cloud 25">
                <a:extLst>
                  <a:ext uri="{FF2B5EF4-FFF2-40B4-BE49-F238E27FC236}">
                    <a16:creationId xmlns:a16="http://schemas.microsoft.com/office/drawing/2014/main" id="{99ECEA7D-15B2-4284-84F5-5F04F89C7276}"/>
                  </a:ext>
                </a:extLst>
              </p:cNvPr>
              <p:cNvSpPr/>
              <p:nvPr/>
            </p:nvSpPr>
            <p:spPr>
              <a:xfrm>
                <a:off x="1276801" y="-359345"/>
                <a:ext cx="2815718" cy="1639684"/>
              </a:xfrm>
              <a:prstGeom prst="cloud">
                <a:avLst/>
              </a:prstGeom>
              <a:gradFill>
                <a:gsLst>
                  <a:gs pos="0">
                    <a:schemeClr val="accent2">
                      <a:lumMod val="20000"/>
                      <a:lumOff val="80000"/>
                    </a:schemeClr>
                  </a:gs>
                  <a:gs pos="0">
                    <a:schemeClr val="accent2">
                      <a:lumMod val="20000"/>
                      <a:lumOff val="80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lin ang="16200000" scaled="1"/>
              </a:gradFill>
              <a:ln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r>
                  <a:rPr lang="en-GB">
                    <a:solidFill>
                      <a:schemeClr val="tx1"/>
                    </a:solidFill>
                    <a:effectLst/>
                    <a:latin typeface="Nunito" panose="00000500000000000000" pitchFamily="2" charset="0"/>
                    <a:ea typeface="MS Mincho" panose="02020609040205080304" pitchFamily="49" charset="-128"/>
                    <a:cs typeface="Times New Roman" panose="02020603050405020304" pitchFamily="18" charset="0"/>
                  </a:rPr>
                  <a:t>Why should we care for the environment?</a:t>
                </a:r>
              </a:p>
            </p:txBody>
          </p:sp>
        </p:grpSp>
      </p:grpSp>
      <p:sp>
        <p:nvSpPr>
          <p:cNvPr id="10" name="TextBox 9">
            <a:extLst>
              <a:ext uri="{FF2B5EF4-FFF2-40B4-BE49-F238E27FC236}">
                <a16:creationId xmlns:a16="http://schemas.microsoft.com/office/drawing/2014/main" id="{AA881426-AD6E-41C0-9D34-A944C6F46FDD}"/>
              </a:ext>
            </a:extLst>
          </p:cNvPr>
          <p:cNvSpPr txBox="1"/>
          <p:nvPr/>
        </p:nvSpPr>
        <p:spPr>
          <a:xfrm>
            <a:off x="3138256" y="5595700"/>
            <a:ext cx="726038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>
                <a:latin typeface="Nunito" panose="00000500000000000000" pitchFamily="2" charset="0"/>
              </a:rPr>
              <a:t>Can you think of an example of a concept?</a:t>
            </a:r>
          </a:p>
        </p:txBody>
      </p:sp>
    </p:spTree>
    <p:extLst>
      <p:ext uri="{BB962C8B-B14F-4D97-AF65-F5344CB8AC3E}">
        <p14:creationId xmlns:p14="http://schemas.microsoft.com/office/powerpoint/2010/main" val="26869298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1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6B04E1-0535-4D08-97CE-B5DBA22C90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049005"/>
          </a:xfrm>
        </p:spPr>
        <p:txBody>
          <a:bodyPr>
            <a:normAutofit/>
          </a:bodyPr>
          <a:lstStyle/>
          <a:p>
            <a:r>
              <a:rPr lang="en-GB" b="1">
                <a:solidFill>
                  <a:srgbClr val="000000"/>
                </a:solidFill>
                <a:latin typeface="Palanquin Dark SemiBold" panose="020B0704020203020204" pitchFamily="34" charset="0"/>
                <a:cs typeface="Times New Roman" panose="02020603050405020304" pitchFamily="18" charset="0"/>
              </a:rPr>
              <a:t>What is a concept map?</a:t>
            </a:r>
            <a:endParaRPr lang="en-GB">
              <a:latin typeface="Palanquin Dark SemiBold" panose="020B0704020203020204" pitchFamily="34" charset="0"/>
              <a:cs typeface="Palanquin Dark SemiBold" panose="020B070402020302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B48C231-1311-4707-84AE-1D38711EE1FE}"/>
              </a:ext>
            </a:extLst>
          </p:cNvPr>
          <p:cNvSpPr txBox="1"/>
          <p:nvPr/>
        </p:nvSpPr>
        <p:spPr>
          <a:xfrm>
            <a:off x="838200" y="6176963"/>
            <a:ext cx="105156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effectLst/>
                <a:latin typeface="Palanquin" panose="020B0004020203020204" pitchFamily="34" charset="0"/>
                <a:ea typeface="Calibri" panose="020F0502020204030204" pitchFamily="34" charset="0"/>
              </a:rPr>
              <a:t>Need more support? Contact us:</a:t>
            </a:r>
          </a:p>
          <a:p>
            <a:r>
              <a:rPr lang="en-US" sz="1050" dirty="0">
                <a:effectLst/>
                <a:latin typeface="Palanquin" panose="020B0004020203020204" pitchFamily="34" charset="0"/>
                <a:ea typeface="Calibri" panose="020F0502020204030204" pitchFamily="34" charset="0"/>
              </a:rPr>
              <a:t>Tel: +61 (0)380 015 024 </a:t>
            </a:r>
            <a:r>
              <a:rPr lang="en-US" sz="1050" dirty="0">
                <a:solidFill>
                  <a:srgbClr val="8E24AA"/>
                </a:solidFill>
                <a:effectLst/>
                <a:latin typeface="Palanquin" panose="020B0004020203020204" pitchFamily="34" charset="0"/>
                <a:ea typeface="Calibri" panose="020F0502020204030204" pitchFamily="34" charset="0"/>
              </a:rPr>
              <a:t>|</a:t>
            </a:r>
            <a:r>
              <a:rPr lang="en-US" sz="1050" dirty="0">
                <a:effectLst/>
                <a:latin typeface="Palanquin" panose="020B0004020203020204" pitchFamily="34" charset="0"/>
                <a:ea typeface="Calibri" panose="020F0502020204030204" pitchFamily="34" charset="0"/>
              </a:rPr>
              <a:t> Email: support@2simple.com.au </a:t>
            </a:r>
            <a:r>
              <a:rPr lang="en-US" sz="1050" dirty="0">
                <a:solidFill>
                  <a:srgbClr val="8E24AA"/>
                </a:solidFill>
                <a:effectLst/>
                <a:latin typeface="Palanquin" panose="020B0004020203020204" pitchFamily="34" charset="0"/>
                <a:ea typeface="Calibri" panose="020F0502020204030204" pitchFamily="34" charset="0"/>
              </a:rPr>
              <a:t>|</a:t>
            </a:r>
            <a:r>
              <a:rPr lang="en-US" sz="1050" dirty="0">
                <a:effectLst/>
                <a:latin typeface="Palanquin" panose="020B0004020203020204" pitchFamily="34" charset="0"/>
                <a:ea typeface="Calibri" panose="020F0502020204030204" pitchFamily="34" charset="0"/>
              </a:rPr>
              <a:t> Twitter: @2simpleAus</a:t>
            </a:r>
            <a:endParaRPr lang="en-GB" sz="105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35F4818-3E37-4E2E-B485-07B3B4705BF8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16185" y="6192203"/>
            <a:ext cx="1237615" cy="342900"/>
          </a:xfrm>
          <a:prstGeom prst="rect">
            <a:avLst/>
          </a:prstGeom>
          <a:noFill/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E62588E9-EA66-421A-9377-37D8CFDB7762}"/>
              </a:ext>
            </a:extLst>
          </p:cNvPr>
          <p:cNvSpPr txBox="1"/>
          <p:nvPr/>
        </p:nvSpPr>
        <p:spPr>
          <a:xfrm>
            <a:off x="11353800" y="365125"/>
            <a:ext cx="690154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>
                <a:effectLst/>
                <a:latin typeface="Palanquin" panose="020B0004020203020204" pitchFamily="34" charset="0"/>
                <a:ea typeface="Calibri" panose="020F0502020204030204" pitchFamily="34" charset="0"/>
              </a:rPr>
              <a:t>Slide 5</a:t>
            </a:r>
            <a:endParaRPr lang="en-GB" sz="1050"/>
          </a:p>
        </p:txBody>
      </p:sp>
      <p:sp>
        <p:nvSpPr>
          <p:cNvPr id="3" name="Cloud 2">
            <a:extLst>
              <a:ext uri="{FF2B5EF4-FFF2-40B4-BE49-F238E27FC236}">
                <a16:creationId xmlns:a16="http://schemas.microsoft.com/office/drawing/2014/main" id="{60F08746-461B-4D92-8D8E-5B3117220A13}"/>
              </a:ext>
            </a:extLst>
          </p:cNvPr>
          <p:cNvSpPr/>
          <p:nvPr/>
        </p:nvSpPr>
        <p:spPr>
          <a:xfrm>
            <a:off x="4136065" y="2125958"/>
            <a:ext cx="3147237" cy="1584251"/>
          </a:xfrm>
          <a:prstGeom prst="cloud">
            <a:avLst/>
          </a:prstGeom>
          <a:noFill/>
          <a:ln w="38100">
            <a:solidFill>
              <a:srgbClr val="A71F9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02D8901-5ADF-402C-ABB5-7A3B46F437F7}"/>
              </a:ext>
            </a:extLst>
          </p:cNvPr>
          <p:cNvSpPr txBox="1"/>
          <p:nvPr/>
        </p:nvSpPr>
        <p:spPr>
          <a:xfrm>
            <a:off x="4731488" y="2498651"/>
            <a:ext cx="189259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>
                <a:latin typeface="Nunito" panose="00000500000000000000" pitchFamily="2" charset="0"/>
              </a:rPr>
              <a:t>Concept Map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97876262-5437-458B-8C3B-7B011FB5CB4C}"/>
              </a:ext>
            </a:extLst>
          </p:cNvPr>
          <p:cNvGrpSpPr/>
          <p:nvPr/>
        </p:nvGrpSpPr>
        <p:grpSpPr>
          <a:xfrm>
            <a:off x="7283302" y="3013502"/>
            <a:ext cx="4189228" cy="670088"/>
            <a:chOff x="7283302" y="3013502"/>
            <a:chExt cx="4189228" cy="670088"/>
          </a:xfrm>
        </p:grpSpPr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34F71107-7943-4D57-A7A4-789D38B1782E}"/>
                </a:ext>
              </a:extLst>
            </p:cNvPr>
            <p:cNvCxnSpPr>
              <a:cxnSpLocks/>
            </p:cNvCxnSpPr>
            <p:nvPr/>
          </p:nvCxnSpPr>
          <p:spPr>
            <a:xfrm>
              <a:off x="7283302" y="3013502"/>
              <a:ext cx="1679944" cy="415498"/>
            </a:xfrm>
            <a:prstGeom prst="line">
              <a:avLst/>
            </a:prstGeom>
            <a:ln w="38100">
              <a:solidFill>
                <a:srgbClr val="A71F9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7210FCE2-4DED-4B80-AAAD-81883004F9AB}"/>
                </a:ext>
              </a:extLst>
            </p:cNvPr>
            <p:cNvSpPr txBox="1"/>
            <p:nvPr/>
          </p:nvSpPr>
          <p:spPr>
            <a:xfrm>
              <a:off x="8899451" y="3221925"/>
              <a:ext cx="257307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400">
                  <a:latin typeface="Nunito" panose="00000500000000000000" pitchFamily="2" charset="0"/>
                </a:rPr>
                <a:t>Mind map</a:t>
              </a:r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5DCC3947-EB8F-45D6-BBD3-0652E790827F}"/>
              </a:ext>
            </a:extLst>
          </p:cNvPr>
          <p:cNvGrpSpPr/>
          <p:nvPr/>
        </p:nvGrpSpPr>
        <p:grpSpPr>
          <a:xfrm>
            <a:off x="383213" y="3152437"/>
            <a:ext cx="3848101" cy="608426"/>
            <a:chOff x="373024" y="3221251"/>
            <a:chExt cx="3848101" cy="608426"/>
          </a:xfrm>
        </p:grpSpPr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8ECC742E-79A2-4FC9-B717-12819A4BBC27}"/>
                </a:ext>
              </a:extLst>
            </p:cNvPr>
            <p:cNvCxnSpPr/>
            <p:nvPr/>
          </p:nvCxnSpPr>
          <p:spPr>
            <a:xfrm flipH="1">
              <a:off x="2743200" y="3221251"/>
              <a:ext cx="1477925" cy="308758"/>
            </a:xfrm>
            <a:prstGeom prst="line">
              <a:avLst/>
            </a:prstGeom>
            <a:ln w="38100">
              <a:solidFill>
                <a:srgbClr val="A71F9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9226E440-545B-435F-9FB9-62B58D2C142E}"/>
                </a:ext>
              </a:extLst>
            </p:cNvPr>
            <p:cNvSpPr txBox="1"/>
            <p:nvPr/>
          </p:nvSpPr>
          <p:spPr>
            <a:xfrm>
              <a:off x="373024" y="3368012"/>
              <a:ext cx="2507513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GB" sz="2400">
                  <a:latin typeface="Nunito" panose="00000500000000000000" pitchFamily="2" charset="0"/>
                </a:rPr>
                <a:t>Thought shower</a:t>
              </a:r>
            </a:p>
          </p:txBody>
        </p:sp>
      </p:grpSp>
      <p:sp>
        <p:nvSpPr>
          <p:cNvPr id="21" name="TextBox 20">
            <a:extLst>
              <a:ext uri="{FF2B5EF4-FFF2-40B4-BE49-F238E27FC236}">
                <a16:creationId xmlns:a16="http://schemas.microsoft.com/office/drawing/2014/main" id="{B1073327-879A-453E-AF1E-A93CDF45B0A5}"/>
              </a:ext>
            </a:extLst>
          </p:cNvPr>
          <p:cNvSpPr txBox="1"/>
          <p:nvPr/>
        </p:nvSpPr>
        <p:spPr>
          <a:xfrm>
            <a:off x="191827" y="1979071"/>
            <a:ext cx="37528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>
                <a:latin typeface="Nunito" panose="00000500000000000000" pitchFamily="2" charset="0"/>
              </a:rPr>
              <a:t>You may have heard of…</a:t>
            </a:r>
          </a:p>
        </p:txBody>
      </p:sp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E2981D2B-82B8-495F-B7DE-AAC68B7FF017}"/>
              </a:ext>
            </a:extLst>
          </p:cNvPr>
          <p:cNvSpPr/>
          <p:nvPr/>
        </p:nvSpPr>
        <p:spPr>
          <a:xfrm>
            <a:off x="414670" y="4542052"/>
            <a:ext cx="11057860" cy="1227196"/>
          </a:xfrm>
          <a:prstGeom prst="roundRect">
            <a:avLst/>
          </a:prstGeom>
          <a:solidFill>
            <a:srgbClr val="EB91E5"/>
          </a:solidFill>
          <a:ln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GB" sz="2800" b="1">
                <a:effectLst/>
                <a:latin typeface="Nunito" panose="00000500000000000000" pitchFamily="2" charset="0"/>
                <a:ea typeface="MS Mincho" panose="02020609040205080304" pitchFamily="49" charset="-128"/>
                <a:cs typeface="Times New Roman" panose="02020603050405020304" pitchFamily="18" charset="0"/>
              </a:rPr>
              <a:t>Concept maps</a:t>
            </a:r>
            <a:r>
              <a:rPr lang="en-GB" sz="2800">
                <a:effectLst/>
                <a:latin typeface="Nunito" panose="00000500000000000000" pitchFamily="2" charset="0"/>
                <a:ea typeface="MS Mincho" panose="02020609040205080304" pitchFamily="49" charset="-128"/>
                <a:cs typeface="Times New Roman" panose="02020603050405020304" pitchFamily="18" charset="0"/>
              </a:rPr>
              <a:t> are a tool for organising and representing knowledge about a concept. They form a web of ideas which are all interconnected.</a:t>
            </a:r>
            <a:endParaRPr lang="en-GB" sz="1100">
              <a:effectLst/>
              <a:latin typeface="Nunito" panose="00000500000000000000" pitchFamily="2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A93D545F-A942-42FB-8C94-9BFD1B84B72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39273" y="131080"/>
            <a:ext cx="2367571" cy="23675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45182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6B04E1-0535-4D08-97CE-B5DBA22C90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7205" y="322228"/>
            <a:ext cx="10515600" cy="1006475"/>
          </a:xfrm>
        </p:spPr>
        <p:txBody>
          <a:bodyPr>
            <a:normAutofit/>
          </a:bodyPr>
          <a:lstStyle/>
          <a:p>
            <a:r>
              <a:rPr lang="en-GB" b="1">
                <a:solidFill>
                  <a:srgbClr val="000000"/>
                </a:solidFill>
                <a:effectLst/>
                <a:latin typeface="Palanquin Dark SemiBold" panose="020B0704020203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Activity 1: Physical Concept Map</a:t>
            </a:r>
            <a:endParaRPr lang="en-GB">
              <a:latin typeface="Palanquin Dark SemiBold" panose="020B0704020203020204" pitchFamily="34" charset="0"/>
              <a:cs typeface="Palanquin Dark SemiBold" panose="020B070402020302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B48C231-1311-4707-84AE-1D38711EE1FE}"/>
              </a:ext>
            </a:extLst>
          </p:cNvPr>
          <p:cNvSpPr txBox="1"/>
          <p:nvPr/>
        </p:nvSpPr>
        <p:spPr>
          <a:xfrm>
            <a:off x="838200" y="6169150"/>
            <a:ext cx="105156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effectLst/>
                <a:latin typeface="Palanquin" panose="020B0004020203020204" pitchFamily="34" charset="0"/>
                <a:ea typeface="Calibri" panose="020F0502020204030204" pitchFamily="34" charset="0"/>
              </a:rPr>
              <a:t>Need more support? Contact us:</a:t>
            </a:r>
          </a:p>
          <a:p>
            <a:r>
              <a:rPr lang="en-US" sz="1050" dirty="0">
                <a:effectLst/>
                <a:latin typeface="Palanquin" panose="020B0004020203020204" pitchFamily="34" charset="0"/>
                <a:ea typeface="Calibri" panose="020F0502020204030204" pitchFamily="34" charset="0"/>
              </a:rPr>
              <a:t>Tel: +61 (0)380 015 024 </a:t>
            </a:r>
            <a:r>
              <a:rPr lang="en-US" sz="1050" dirty="0">
                <a:solidFill>
                  <a:srgbClr val="8E24AA"/>
                </a:solidFill>
                <a:effectLst/>
                <a:latin typeface="Palanquin" panose="020B0004020203020204" pitchFamily="34" charset="0"/>
                <a:ea typeface="Calibri" panose="020F0502020204030204" pitchFamily="34" charset="0"/>
              </a:rPr>
              <a:t>|</a:t>
            </a:r>
            <a:r>
              <a:rPr lang="en-US" sz="1050" dirty="0">
                <a:effectLst/>
                <a:latin typeface="Palanquin" panose="020B0004020203020204" pitchFamily="34" charset="0"/>
                <a:ea typeface="Calibri" panose="020F0502020204030204" pitchFamily="34" charset="0"/>
              </a:rPr>
              <a:t> Email: support@2simple.com.au </a:t>
            </a:r>
            <a:r>
              <a:rPr lang="en-US" sz="1050" dirty="0">
                <a:solidFill>
                  <a:srgbClr val="8E24AA"/>
                </a:solidFill>
                <a:effectLst/>
                <a:latin typeface="Palanquin" panose="020B0004020203020204" pitchFamily="34" charset="0"/>
                <a:ea typeface="Calibri" panose="020F0502020204030204" pitchFamily="34" charset="0"/>
              </a:rPr>
              <a:t>|</a:t>
            </a:r>
            <a:r>
              <a:rPr lang="en-US" sz="1050" dirty="0">
                <a:effectLst/>
                <a:latin typeface="Palanquin" panose="020B0004020203020204" pitchFamily="34" charset="0"/>
                <a:ea typeface="Calibri" panose="020F0502020204030204" pitchFamily="34" charset="0"/>
              </a:rPr>
              <a:t> Twitter: @2simpleAus</a:t>
            </a:r>
            <a:endParaRPr lang="en-GB" sz="105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35F4818-3E37-4E2E-B485-07B3B4705BF8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16185" y="6192203"/>
            <a:ext cx="1237615" cy="342900"/>
          </a:xfrm>
          <a:prstGeom prst="rect">
            <a:avLst/>
          </a:prstGeom>
          <a:noFill/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E62588E9-EA66-421A-9377-37D8CFDB7762}"/>
              </a:ext>
            </a:extLst>
          </p:cNvPr>
          <p:cNvSpPr txBox="1"/>
          <p:nvPr/>
        </p:nvSpPr>
        <p:spPr>
          <a:xfrm>
            <a:off x="11353800" y="365125"/>
            <a:ext cx="690154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>
                <a:effectLst/>
                <a:latin typeface="Palanquin" panose="020B0004020203020204" pitchFamily="34" charset="0"/>
                <a:ea typeface="Calibri" panose="020F0502020204030204" pitchFamily="34" charset="0"/>
              </a:rPr>
              <a:t>Slide 6</a:t>
            </a:r>
            <a:endParaRPr lang="en-GB" sz="105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A2B01A9E-E2DC-4EAA-832E-B7B7297BECE9}"/>
              </a:ext>
            </a:extLst>
          </p:cNvPr>
          <p:cNvGrpSpPr/>
          <p:nvPr/>
        </p:nvGrpSpPr>
        <p:grpSpPr>
          <a:xfrm>
            <a:off x="148046" y="1279691"/>
            <a:ext cx="12043954" cy="3679131"/>
            <a:chOff x="148046" y="1279691"/>
            <a:chExt cx="12043954" cy="3679131"/>
          </a:xfrm>
        </p:grpSpPr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7601DC3D-966A-4060-BCC9-D8EF35D41663}"/>
                </a:ext>
              </a:extLst>
            </p:cNvPr>
            <p:cNvPicPr/>
            <p:nvPr/>
          </p:nvPicPr>
          <p:blipFill>
            <a:blip r:embed="rId4"/>
            <a:stretch>
              <a:fillRect/>
            </a:stretch>
          </p:blipFill>
          <p:spPr>
            <a:xfrm>
              <a:off x="7411336" y="1389782"/>
              <a:ext cx="4780664" cy="3569040"/>
            </a:xfrm>
            <a:prstGeom prst="roundRect">
              <a:avLst>
                <a:gd name="adj" fmla="val 16667"/>
              </a:avLst>
            </a:prstGeom>
            <a:ln w="28575">
              <a:noFill/>
            </a:ln>
            <a:effectLst/>
          </p:spPr>
        </p:pic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744F6C8E-525B-4906-BEC9-2AFC2D69E1D1}"/>
                </a:ext>
              </a:extLst>
            </p:cNvPr>
            <p:cNvSpPr txBox="1"/>
            <p:nvPr/>
          </p:nvSpPr>
          <p:spPr>
            <a:xfrm>
              <a:off x="148046" y="1279691"/>
              <a:ext cx="7129835" cy="31700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>
                <a:lnSpc>
                  <a:spcPct val="150000"/>
                </a:lnSpc>
                <a:spcAft>
                  <a:spcPts val="600"/>
                </a:spcAft>
                <a:buBlip>
                  <a:blip r:embed="rId5"/>
                </a:buBlip>
              </a:pPr>
              <a:r>
                <a:rPr lang="en-GB" sz="1800">
                  <a:effectLst/>
                  <a:latin typeface="Nunito" panose="00000500000000000000" pitchFamily="2" charset="0"/>
                  <a:ea typeface="Times New Roman" panose="02020603050405020304" pitchFamily="18" charset="0"/>
                  <a:cs typeface="Calibri" panose="020F0502020204030204" pitchFamily="34" charset="0"/>
                </a:rPr>
                <a:t>   Get into a circle.</a:t>
              </a:r>
            </a:p>
            <a:p>
              <a:pPr lvl="0">
                <a:lnSpc>
                  <a:spcPct val="150000"/>
                </a:lnSpc>
                <a:spcAft>
                  <a:spcPts val="600"/>
                </a:spcAft>
                <a:buBlip>
                  <a:blip r:embed="rId5"/>
                </a:buBlip>
              </a:pPr>
              <a:r>
                <a:rPr lang="en-GB" sz="1800">
                  <a:latin typeface="Nunito" panose="00000500000000000000" pitchFamily="2" charset="0"/>
                  <a:ea typeface="Times New Roman" panose="02020603050405020304" pitchFamily="18" charset="0"/>
                  <a:cs typeface="Calibri" panose="020F0502020204030204" pitchFamily="34" charset="0"/>
                </a:rPr>
                <a:t>   We are going to produce a physical concept map.</a:t>
              </a:r>
            </a:p>
            <a:p>
              <a:pPr lvl="0">
                <a:lnSpc>
                  <a:spcPct val="150000"/>
                </a:lnSpc>
                <a:spcAft>
                  <a:spcPts val="600"/>
                </a:spcAft>
                <a:buBlip>
                  <a:blip r:embed="rId5"/>
                </a:buBlip>
              </a:pPr>
              <a:r>
                <a:rPr lang="en-GB" sz="1800">
                  <a:effectLst/>
                  <a:latin typeface="Nunito" panose="00000500000000000000" pitchFamily="2" charset="0"/>
                  <a:ea typeface="Times New Roman" panose="02020603050405020304" pitchFamily="18" charset="0"/>
                  <a:cs typeface="Calibri" panose="020F0502020204030204" pitchFamily="34" charset="0"/>
                </a:rPr>
                <a:t>   We must re</a:t>
              </a:r>
              <a:r>
                <a:rPr lang="en-GB" sz="1800">
                  <a:latin typeface="Nunito" panose="00000500000000000000" pitchFamily="2" charset="0"/>
                  <a:ea typeface="Times New Roman" panose="02020603050405020304" pitchFamily="18" charset="0"/>
                  <a:cs typeface="Calibri" panose="020F0502020204030204" pitchFamily="34" charset="0"/>
                </a:rPr>
                <a:t>member to take turns, one person speaking at a time.</a:t>
              </a:r>
            </a:p>
            <a:p>
              <a:pPr lvl="0">
                <a:lnSpc>
                  <a:spcPct val="150000"/>
                </a:lnSpc>
                <a:spcAft>
                  <a:spcPts val="600"/>
                </a:spcAft>
                <a:buBlip>
                  <a:blip r:embed="rId5"/>
                </a:buBlip>
              </a:pPr>
              <a:r>
                <a:rPr lang="en-GB" sz="1800">
                  <a:effectLst/>
                  <a:latin typeface="Nunito" panose="00000500000000000000" pitchFamily="2" charset="0"/>
                  <a:ea typeface="Times New Roman" panose="02020603050405020304" pitchFamily="18" charset="0"/>
                  <a:cs typeface="Calibri" panose="020F0502020204030204" pitchFamily="34" charset="0"/>
                </a:rPr>
                <a:t>   The teacher will begin with a ball of wool.</a:t>
              </a:r>
              <a:r>
                <a:rPr lang="en-GB" sz="1800">
                  <a:latin typeface="Nunito" panose="00000500000000000000" pitchFamily="2" charset="0"/>
                  <a:ea typeface="Times New Roman" panose="02020603050405020304" pitchFamily="18" charset="0"/>
                  <a:cs typeface="Calibri" panose="020F0502020204030204" pitchFamily="34" charset="0"/>
                </a:rPr>
                <a:t> </a:t>
              </a:r>
              <a:r>
                <a:rPr lang="en-GB" sz="1800">
                  <a:effectLst/>
                  <a:latin typeface="Nunito" panose="00000500000000000000" pitchFamily="2" charset="0"/>
                  <a:ea typeface="Times New Roman" panose="02020603050405020304" pitchFamily="18" charset="0"/>
                  <a:cs typeface="Calibri" panose="020F0502020204030204" pitchFamily="34" charset="0"/>
                </a:rPr>
                <a:t>Each time someone  has an idea to contribute to our </a:t>
              </a:r>
              <a:r>
                <a:rPr lang="en-GB" sz="1800">
                  <a:latin typeface="Nunito" panose="00000500000000000000" pitchFamily="2" charset="0"/>
                  <a:ea typeface="Times New Roman" panose="02020603050405020304" pitchFamily="18" charset="0"/>
                  <a:cs typeface="Calibri" panose="020F0502020204030204" pitchFamily="34" charset="0"/>
                </a:rPr>
                <a:t>concept map, the ball of wool will be unwound and passed on, creating a web of ideas.</a:t>
              </a:r>
              <a:endParaRPr lang="en-GB" sz="1800">
                <a:effectLst/>
                <a:latin typeface="Nunito" panose="00000500000000000000" pitchFamily="2" charset="0"/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en-GB"/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BBF7632F-70FB-426D-B329-E59FBE2AFB92}"/>
              </a:ext>
            </a:extLst>
          </p:cNvPr>
          <p:cNvGrpSpPr/>
          <p:nvPr/>
        </p:nvGrpSpPr>
        <p:grpSpPr>
          <a:xfrm>
            <a:off x="220259" y="4449790"/>
            <a:ext cx="7746080" cy="1861203"/>
            <a:chOff x="220259" y="4449790"/>
            <a:chExt cx="7746080" cy="1861203"/>
          </a:xfrm>
        </p:grpSpPr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94553A95-33BB-4476-B96C-B5F25BC22BD0}"/>
                </a:ext>
              </a:extLst>
            </p:cNvPr>
            <p:cNvSpPr txBox="1"/>
            <p:nvPr/>
          </p:nvSpPr>
          <p:spPr>
            <a:xfrm>
              <a:off x="220259" y="4449790"/>
              <a:ext cx="439124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400">
                  <a:latin typeface="Nunito" panose="00000500000000000000" pitchFamily="2" charset="0"/>
                </a:rPr>
                <a:t>Let’s begin with the concept:</a:t>
              </a:r>
            </a:p>
          </p:txBody>
        </p:sp>
        <p:sp>
          <p:nvSpPr>
            <p:cNvPr id="26" name="Cloud 25">
              <a:extLst>
                <a:ext uri="{FF2B5EF4-FFF2-40B4-BE49-F238E27FC236}">
                  <a16:creationId xmlns:a16="http://schemas.microsoft.com/office/drawing/2014/main" id="{C9615D0A-BF7E-48C8-9367-25AA453CDCD3}"/>
                </a:ext>
              </a:extLst>
            </p:cNvPr>
            <p:cNvSpPr/>
            <p:nvPr/>
          </p:nvSpPr>
          <p:spPr>
            <a:xfrm>
              <a:off x="4683718" y="4449790"/>
              <a:ext cx="3282621" cy="1861203"/>
            </a:xfrm>
            <a:prstGeom prst="cloud">
              <a:avLst/>
            </a:prstGeom>
            <a:gradFill>
              <a:gsLst>
                <a:gs pos="0">
                  <a:schemeClr val="accent2">
                    <a:lumMod val="20000"/>
                    <a:lumOff val="80000"/>
                  </a:schemeClr>
                </a:gs>
                <a:gs pos="0">
                  <a:schemeClr val="accent2">
                    <a:lumMod val="20000"/>
                    <a:lumOff val="80000"/>
                  </a:schemeClr>
                </a:gs>
                <a:gs pos="100000">
                  <a:schemeClr val="accent2">
                    <a:lumMod val="60000"/>
                    <a:lumOff val="40000"/>
                  </a:schemeClr>
                </a:gs>
              </a:gsLst>
              <a:lin ang="16200000" scaled="1"/>
            </a:gradFill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GB" sz="2000">
                  <a:solidFill>
                    <a:schemeClr val="tx1"/>
                  </a:solidFill>
                  <a:effectLst/>
                  <a:latin typeface="Nunito" panose="00000500000000000000" pitchFamily="2" charset="0"/>
                  <a:ea typeface="MS Mincho" panose="02020609040205080304" pitchFamily="49" charset="-128"/>
                  <a:cs typeface="Times New Roman" panose="02020603050405020304" pitchFamily="18" charset="0"/>
                </a:rPr>
                <a:t>Why should we care for the environment?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6317879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6B04E1-0535-4D08-97CE-B5DBA22C90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7205" y="322228"/>
            <a:ext cx="10515600" cy="1006475"/>
          </a:xfrm>
        </p:spPr>
        <p:txBody>
          <a:bodyPr>
            <a:normAutofit/>
          </a:bodyPr>
          <a:lstStyle/>
          <a:p>
            <a:r>
              <a:rPr lang="en-GB" b="1">
                <a:solidFill>
                  <a:srgbClr val="000000"/>
                </a:solidFill>
                <a:effectLst/>
                <a:latin typeface="Palanquin Dark SemiBold" panose="020B0704020203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Activity 1: Physical Concept Map</a:t>
            </a:r>
            <a:endParaRPr lang="en-GB">
              <a:latin typeface="Palanquin Dark SemiBold" panose="020B0704020203020204" pitchFamily="34" charset="0"/>
              <a:cs typeface="Palanquin Dark SemiBold" panose="020B070402020302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B48C231-1311-4707-84AE-1D38711EE1FE}"/>
              </a:ext>
            </a:extLst>
          </p:cNvPr>
          <p:cNvSpPr txBox="1"/>
          <p:nvPr/>
        </p:nvSpPr>
        <p:spPr>
          <a:xfrm>
            <a:off x="838200" y="6169150"/>
            <a:ext cx="105156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effectLst/>
                <a:latin typeface="Palanquin" panose="020B0004020203020204" pitchFamily="34" charset="0"/>
                <a:ea typeface="Calibri" panose="020F0502020204030204" pitchFamily="34" charset="0"/>
              </a:rPr>
              <a:t>Need more support? Contact us:</a:t>
            </a:r>
          </a:p>
          <a:p>
            <a:r>
              <a:rPr lang="en-US" sz="1050" dirty="0">
                <a:effectLst/>
                <a:latin typeface="Palanquin" panose="020B0004020203020204" pitchFamily="34" charset="0"/>
                <a:ea typeface="Calibri" panose="020F0502020204030204" pitchFamily="34" charset="0"/>
              </a:rPr>
              <a:t>Tel: +61 (0)380 015 024 </a:t>
            </a:r>
            <a:r>
              <a:rPr lang="en-US" sz="1050" dirty="0">
                <a:solidFill>
                  <a:srgbClr val="8E24AA"/>
                </a:solidFill>
                <a:effectLst/>
                <a:latin typeface="Palanquin" panose="020B0004020203020204" pitchFamily="34" charset="0"/>
                <a:ea typeface="Calibri" panose="020F0502020204030204" pitchFamily="34" charset="0"/>
              </a:rPr>
              <a:t>|</a:t>
            </a:r>
            <a:r>
              <a:rPr lang="en-US" sz="1050" dirty="0">
                <a:effectLst/>
                <a:latin typeface="Palanquin" panose="020B0004020203020204" pitchFamily="34" charset="0"/>
                <a:ea typeface="Calibri" panose="020F0502020204030204" pitchFamily="34" charset="0"/>
              </a:rPr>
              <a:t> Email: support@2simple.com.au </a:t>
            </a:r>
            <a:r>
              <a:rPr lang="en-US" sz="1050" dirty="0">
                <a:solidFill>
                  <a:srgbClr val="8E24AA"/>
                </a:solidFill>
                <a:effectLst/>
                <a:latin typeface="Palanquin" panose="020B0004020203020204" pitchFamily="34" charset="0"/>
                <a:ea typeface="Calibri" panose="020F0502020204030204" pitchFamily="34" charset="0"/>
              </a:rPr>
              <a:t>|</a:t>
            </a:r>
            <a:r>
              <a:rPr lang="en-US" sz="1050" dirty="0">
                <a:effectLst/>
                <a:latin typeface="Palanquin" panose="020B0004020203020204" pitchFamily="34" charset="0"/>
                <a:ea typeface="Calibri" panose="020F0502020204030204" pitchFamily="34" charset="0"/>
              </a:rPr>
              <a:t> Twitter: @2simpleAus</a:t>
            </a:r>
            <a:endParaRPr lang="en-GB" sz="105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35F4818-3E37-4E2E-B485-07B3B4705BF8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16185" y="6192203"/>
            <a:ext cx="1237615" cy="342900"/>
          </a:xfrm>
          <a:prstGeom prst="rect">
            <a:avLst/>
          </a:prstGeom>
          <a:noFill/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E62588E9-EA66-421A-9377-37D8CFDB7762}"/>
              </a:ext>
            </a:extLst>
          </p:cNvPr>
          <p:cNvSpPr txBox="1"/>
          <p:nvPr/>
        </p:nvSpPr>
        <p:spPr>
          <a:xfrm>
            <a:off x="11353800" y="365125"/>
            <a:ext cx="690154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>
                <a:effectLst/>
                <a:latin typeface="Palanquin" panose="020B0004020203020204" pitchFamily="34" charset="0"/>
                <a:ea typeface="Calibri" panose="020F0502020204030204" pitchFamily="34" charset="0"/>
              </a:rPr>
              <a:t>Slide 7</a:t>
            </a:r>
            <a:endParaRPr lang="en-GB" sz="1050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7601DC3D-966A-4060-BCC9-D8EF35D41663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7697972" y="1573618"/>
            <a:ext cx="4494028" cy="3469297"/>
          </a:xfrm>
          <a:prstGeom prst="roundRect">
            <a:avLst>
              <a:gd name="adj" fmla="val 16667"/>
            </a:avLst>
          </a:prstGeom>
          <a:ln w="28575">
            <a:noFill/>
          </a:ln>
          <a:effectLst/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ADE3A147-CC91-4845-A1E6-D7CF25189F5E}"/>
              </a:ext>
            </a:extLst>
          </p:cNvPr>
          <p:cNvSpPr txBox="1"/>
          <p:nvPr/>
        </p:nvSpPr>
        <p:spPr>
          <a:xfrm>
            <a:off x="317205" y="1573618"/>
            <a:ext cx="680528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>
                <a:latin typeface="Nunito" panose="00000500000000000000" pitchFamily="2" charset="0"/>
              </a:rPr>
              <a:t>Now we have completed our physical concept map, let’s try to work backwards and remember the ideas that were shared.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7C8533C-443D-4664-9DF8-3F0D2B3133DF}"/>
              </a:ext>
            </a:extLst>
          </p:cNvPr>
          <p:cNvSpPr txBox="1"/>
          <p:nvPr/>
        </p:nvSpPr>
        <p:spPr>
          <a:xfrm>
            <a:off x="317205" y="3174302"/>
            <a:ext cx="7094131" cy="23391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spcAft>
                <a:spcPts val="600"/>
              </a:spcAft>
              <a:buBlip>
                <a:blip r:embed="rId5"/>
              </a:buBlip>
            </a:pPr>
            <a:r>
              <a:rPr lang="en-GB" sz="2400">
                <a:latin typeface="Nunito" panose="00000500000000000000" pitchFamily="2" charset="0"/>
              </a:rPr>
              <a:t>   Was it easy to remember everything that was said?</a:t>
            </a:r>
          </a:p>
          <a:p>
            <a:pPr lvl="0">
              <a:lnSpc>
                <a:spcPct val="150000"/>
              </a:lnSpc>
              <a:spcAft>
                <a:spcPts val="600"/>
              </a:spcAft>
              <a:buBlip>
                <a:blip r:embed="rId5"/>
              </a:buBlip>
            </a:pPr>
            <a:r>
              <a:rPr lang="en-GB" sz="2400">
                <a:latin typeface="Nunito" panose="00000500000000000000" pitchFamily="2" charset="0"/>
              </a:rPr>
              <a:t>   How can we solve the problem with recalling our concept map?</a:t>
            </a:r>
            <a:r>
              <a:rPr lang="en-GB" sz="2400">
                <a:effectLst/>
                <a:latin typeface="Nunito" panose="00000500000000000000" pitchFamily="2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8703562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1B48C231-1311-4707-84AE-1D38711EE1FE}"/>
              </a:ext>
            </a:extLst>
          </p:cNvPr>
          <p:cNvSpPr txBox="1"/>
          <p:nvPr/>
        </p:nvSpPr>
        <p:spPr>
          <a:xfrm>
            <a:off x="838200" y="6176963"/>
            <a:ext cx="105156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effectLst/>
                <a:latin typeface="Palanquin" panose="020B0004020203020204" pitchFamily="34" charset="0"/>
                <a:ea typeface="Calibri" panose="020F0502020204030204" pitchFamily="34" charset="0"/>
              </a:rPr>
              <a:t>Need more support? Contact us:</a:t>
            </a:r>
          </a:p>
          <a:p>
            <a:r>
              <a:rPr lang="en-US" sz="1050" dirty="0">
                <a:effectLst/>
                <a:latin typeface="Palanquin" panose="020B0004020203020204" pitchFamily="34" charset="0"/>
                <a:ea typeface="Calibri" panose="020F0502020204030204" pitchFamily="34" charset="0"/>
              </a:rPr>
              <a:t>Tel: +61 (0)380 015 024 </a:t>
            </a:r>
            <a:r>
              <a:rPr lang="en-US" sz="1050" dirty="0">
                <a:solidFill>
                  <a:srgbClr val="8E24AA"/>
                </a:solidFill>
                <a:effectLst/>
                <a:latin typeface="Palanquin" panose="020B0004020203020204" pitchFamily="34" charset="0"/>
                <a:ea typeface="Calibri" panose="020F0502020204030204" pitchFamily="34" charset="0"/>
              </a:rPr>
              <a:t>|</a:t>
            </a:r>
            <a:r>
              <a:rPr lang="en-US" sz="1050" dirty="0">
                <a:effectLst/>
                <a:latin typeface="Palanquin" panose="020B0004020203020204" pitchFamily="34" charset="0"/>
                <a:ea typeface="Calibri" panose="020F0502020204030204" pitchFamily="34" charset="0"/>
              </a:rPr>
              <a:t> Email: support@2simple.com.au </a:t>
            </a:r>
            <a:r>
              <a:rPr lang="en-US" sz="1050" dirty="0">
                <a:solidFill>
                  <a:srgbClr val="8E24AA"/>
                </a:solidFill>
                <a:effectLst/>
                <a:latin typeface="Palanquin" panose="020B0004020203020204" pitchFamily="34" charset="0"/>
                <a:ea typeface="Calibri" panose="020F0502020204030204" pitchFamily="34" charset="0"/>
              </a:rPr>
              <a:t>|</a:t>
            </a:r>
            <a:r>
              <a:rPr lang="en-US" sz="1050" dirty="0">
                <a:effectLst/>
                <a:latin typeface="Palanquin" panose="020B0004020203020204" pitchFamily="34" charset="0"/>
                <a:ea typeface="Calibri" panose="020F0502020204030204" pitchFamily="34" charset="0"/>
              </a:rPr>
              <a:t> Twitter: @2simpleAus</a:t>
            </a:r>
            <a:endParaRPr lang="en-GB" sz="105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35F4818-3E37-4E2E-B485-07B3B4705BF8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16185" y="6192203"/>
            <a:ext cx="1237615" cy="342900"/>
          </a:xfrm>
          <a:prstGeom prst="rect">
            <a:avLst/>
          </a:prstGeom>
          <a:noFill/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E62588E9-EA66-421A-9377-37D8CFDB7762}"/>
              </a:ext>
            </a:extLst>
          </p:cNvPr>
          <p:cNvSpPr txBox="1"/>
          <p:nvPr/>
        </p:nvSpPr>
        <p:spPr>
          <a:xfrm>
            <a:off x="11469091" y="241785"/>
            <a:ext cx="690154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>
                <a:effectLst/>
                <a:latin typeface="Palanquin" panose="020B0004020203020204" pitchFamily="34" charset="0"/>
                <a:ea typeface="Calibri" panose="020F0502020204030204" pitchFamily="34" charset="0"/>
              </a:rPr>
              <a:t>Slide 8</a:t>
            </a:r>
            <a:endParaRPr lang="en-GB" sz="105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BDC43B7-4632-45A2-AFC1-15A1422BD23F}"/>
              </a:ext>
            </a:extLst>
          </p:cNvPr>
          <p:cNvSpPr txBox="1"/>
          <p:nvPr/>
        </p:nvSpPr>
        <p:spPr>
          <a:xfrm>
            <a:off x="317205" y="386569"/>
            <a:ext cx="1103659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400" b="1">
                <a:solidFill>
                  <a:srgbClr val="000000"/>
                </a:solidFill>
                <a:effectLst/>
                <a:latin typeface="Palanquin Dark SemiBold" panose="020B0704020203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Activity 2: Concept Map Success Criteria</a:t>
            </a:r>
            <a:endParaRPr lang="en-GB" sz="440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FF93B68-24D6-4DE5-8C46-05E5044A2366}"/>
              </a:ext>
            </a:extLst>
          </p:cNvPr>
          <p:cNvSpPr txBox="1"/>
          <p:nvPr/>
        </p:nvSpPr>
        <p:spPr>
          <a:xfrm>
            <a:off x="317204" y="1354228"/>
            <a:ext cx="1103659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>
                <a:latin typeface="Nunito" panose="00000500000000000000" pitchFamily="2" charset="0"/>
              </a:rPr>
              <a:t>Let’s work together to develop a checklist of success criteria for creating a concept map.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1A451E01-074D-4B4F-ACB5-A5EE02E4DB18}"/>
              </a:ext>
            </a:extLst>
          </p:cNvPr>
          <p:cNvGrpSpPr/>
          <p:nvPr/>
        </p:nvGrpSpPr>
        <p:grpSpPr>
          <a:xfrm>
            <a:off x="1002330" y="2263406"/>
            <a:ext cx="8197702" cy="4100247"/>
            <a:chOff x="2721935" y="2434856"/>
            <a:chExt cx="8197702" cy="4100247"/>
          </a:xfrm>
        </p:grpSpPr>
        <p:sp>
          <p:nvSpPr>
            <p:cNvPr id="2" name="Wave 1">
              <a:extLst>
                <a:ext uri="{FF2B5EF4-FFF2-40B4-BE49-F238E27FC236}">
                  <a16:creationId xmlns:a16="http://schemas.microsoft.com/office/drawing/2014/main" id="{501EC820-F17D-4B8F-873B-82CC510E1917}"/>
                </a:ext>
              </a:extLst>
            </p:cNvPr>
            <p:cNvSpPr/>
            <p:nvPr/>
          </p:nvSpPr>
          <p:spPr>
            <a:xfrm>
              <a:off x="2721935" y="2434856"/>
              <a:ext cx="8197702" cy="3822781"/>
            </a:xfrm>
            <a:prstGeom prst="wave">
              <a:avLst>
                <a:gd name="adj1" fmla="val 5822"/>
                <a:gd name="adj2" fmla="val 0"/>
              </a:avLst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A5CE2BF5-78C7-42E5-92A3-58E0F089BE11}"/>
                </a:ext>
              </a:extLst>
            </p:cNvPr>
            <p:cNvSpPr txBox="1"/>
            <p:nvPr/>
          </p:nvSpPr>
          <p:spPr>
            <a:xfrm>
              <a:off x="2721935" y="2934117"/>
              <a:ext cx="8197702" cy="36009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en-GB" sz="2400" i="1">
                  <a:latin typeface="Nunito" panose="00000500000000000000" pitchFamily="2" charset="0"/>
                </a:rPr>
                <a:t>Decide where you are going to write the information. </a:t>
              </a:r>
            </a:p>
            <a:p>
              <a:pPr marL="285750" indent="-285750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en-GB" sz="2400" i="1">
                  <a:latin typeface="Nunito" panose="00000500000000000000" pitchFamily="2" charset="0"/>
                </a:rPr>
                <a:t>Decide on one main question (concept) to investigate.</a:t>
              </a:r>
            </a:p>
            <a:p>
              <a:pPr marL="285750" indent="-285750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en-GB" sz="2400" i="1">
                  <a:latin typeface="Nunito" panose="00000500000000000000" pitchFamily="2" charset="0"/>
                </a:rPr>
                <a:t>Write each new idea as a separate point.</a:t>
              </a:r>
            </a:p>
            <a:p>
              <a:pPr marL="285750" indent="-285750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en-GB" sz="2400" i="1">
                  <a:latin typeface="Nunito" panose="00000500000000000000" pitchFamily="2" charset="0"/>
                </a:rPr>
                <a:t>Make the concept map visually clear, including images.</a:t>
              </a:r>
            </a:p>
            <a:p>
              <a:pPr marL="285750" indent="-285750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en-GB" sz="2400" i="1">
                  <a:latin typeface="Nunito" panose="00000500000000000000" pitchFamily="2" charset="0"/>
                </a:rPr>
                <a:t>Allow everyone to contribute their ideas.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endParaRPr lang="en-GB" sz="2400">
                <a:latin typeface="Nunito" panose="00000500000000000000" pitchFamily="2" charset="0"/>
              </a:endParaRPr>
            </a:p>
            <a:p>
              <a:pPr marL="285750" indent="-285750">
                <a:buFont typeface="Arial" panose="020B0604020202020204" pitchFamily="34" charset="0"/>
                <a:buChar char="•"/>
              </a:pPr>
              <a:endParaRPr lang="en-GB" sz="2400">
                <a:latin typeface="Nunito" panose="00000500000000000000" pitchFamily="2" charset="0"/>
              </a:endParaRPr>
            </a:p>
          </p:txBody>
        </p:sp>
      </p:grpSp>
      <p:pic>
        <p:nvPicPr>
          <p:cNvPr id="13" name="Picture 12" descr="A close-up of a pen and a piece of paper&#10;&#10;Description automatically generated with low confidence">
            <a:extLst>
              <a:ext uri="{FF2B5EF4-FFF2-40B4-BE49-F238E27FC236}">
                <a16:creationId xmlns:a16="http://schemas.microsoft.com/office/drawing/2014/main" id="{C5D2FF38-CA36-4200-B17C-8F47217E7DD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23419" y="1888663"/>
            <a:ext cx="2451377" cy="1610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42587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1B48C231-1311-4707-84AE-1D38711EE1FE}"/>
              </a:ext>
            </a:extLst>
          </p:cNvPr>
          <p:cNvSpPr txBox="1"/>
          <p:nvPr/>
        </p:nvSpPr>
        <p:spPr>
          <a:xfrm>
            <a:off x="838200" y="6176963"/>
            <a:ext cx="105156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effectLst/>
                <a:latin typeface="Palanquin" panose="020B0004020203020204" pitchFamily="34" charset="0"/>
                <a:ea typeface="Calibri" panose="020F0502020204030204" pitchFamily="34" charset="0"/>
              </a:rPr>
              <a:t>Need more support? Contact us:</a:t>
            </a:r>
          </a:p>
          <a:p>
            <a:r>
              <a:rPr lang="en-US" sz="1050" dirty="0">
                <a:effectLst/>
                <a:latin typeface="Palanquin" panose="020B0004020203020204" pitchFamily="34" charset="0"/>
                <a:ea typeface="Calibri" panose="020F0502020204030204" pitchFamily="34" charset="0"/>
              </a:rPr>
              <a:t>Tel: +61 (0)380 015 024 </a:t>
            </a:r>
            <a:r>
              <a:rPr lang="en-US" sz="1050" dirty="0">
                <a:solidFill>
                  <a:srgbClr val="8E24AA"/>
                </a:solidFill>
                <a:effectLst/>
                <a:latin typeface="Palanquin" panose="020B0004020203020204" pitchFamily="34" charset="0"/>
                <a:ea typeface="Calibri" panose="020F0502020204030204" pitchFamily="34" charset="0"/>
              </a:rPr>
              <a:t>|</a:t>
            </a:r>
            <a:r>
              <a:rPr lang="en-US" sz="1050" dirty="0">
                <a:effectLst/>
                <a:latin typeface="Palanquin" panose="020B0004020203020204" pitchFamily="34" charset="0"/>
                <a:ea typeface="Calibri" panose="020F0502020204030204" pitchFamily="34" charset="0"/>
              </a:rPr>
              <a:t> Email: support@2simple.com.au </a:t>
            </a:r>
            <a:r>
              <a:rPr lang="en-US" sz="1050" dirty="0">
                <a:solidFill>
                  <a:srgbClr val="8E24AA"/>
                </a:solidFill>
                <a:effectLst/>
                <a:latin typeface="Palanquin" panose="020B0004020203020204" pitchFamily="34" charset="0"/>
                <a:ea typeface="Calibri" panose="020F0502020204030204" pitchFamily="34" charset="0"/>
              </a:rPr>
              <a:t>|</a:t>
            </a:r>
            <a:r>
              <a:rPr lang="en-US" sz="1050" dirty="0">
                <a:effectLst/>
                <a:latin typeface="Palanquin" panose="020B0004020203020204" pitchFamily="34" charset="0"/>
                <a:ea typeface="Calibri" panose="020F0502020204030204" pitchFamily="34" charset="0"/>
              </a:rPr>
              <a:t> Twitter: @2simpleAus</a:t>
            </a:r>
            <a:endParaRPr lang="en-GB" sz="105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35F4818-3E37-4E2E-B485-07B3B4705BF8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16185" y="6192203"/>
            <a:ext cx="1237615" cy="342900"/>
          </a:xfrm>
          <a:prstGeom prst="rect">
            <a:avLst/>
          </a:prstGeom>
          <a:noFill/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E62588E9-EA66-421A-9377-37D8CFDB7762}"/>
              </a:ext>
            </a:extLst>
          </p:cNvPr>
          <p:cNvSpPr txBox="1"/>
          <p:nvPr/>
        </p:nvSpPr>
        <p:spPr>
          <a:xfrm>
            <a:off x="11469091" y="241785"/>
            <a:ext cx="690154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>
                <a:effectLst/>
                <a:latin typeface="Palanquin" panose="020B0004020203020204" pitchFamily="34" charset="0"/>
                <a:ea typeface="Calibri" panose="020F0502020204030204" pitchFamily="34" charset="0"/>
              </a:rPr>
              <a:t>Slide 9</a:t>
            </a:r>
            <a:endParaRPr lang="en-GB" sz="105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5A84315-6F0F-4100-842C-EE7ADF41FB0F}"/>
              </a:ext>
            </a:extLst>
          </p:cNvPr>
          <p:cNvSpPr txBox="1"/>
          <p:nvPr/>
        </p:nvSpPr>
        <p:spPr>
          <a:xfrm>
            <a:off x="455429" y="388956"/>
            <a:ext cx="389328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400" b="1">
                <a:solidFill>
                  <a:srgbClr val="000000"/>
                </a:solidFill>
                <a:effectLst/>
                <a:latin typeface="Palanquin Dark SemiBold" panose="020B0704020203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2Connect</a:t>
            </a:r>
            <a:endParaRPr lang="en-GB" sz="440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2636030-308C-4C81-A125-3BE134CCF345}"/>
              </a:ext>
            </a:extLst>
          </p:cNvPr>
          <p:cNvSpPr txBox="1"/>
          <p:nvPr/>
        </p:nvSpPr>
        <p:spPr>
          <a:xfrm>
            <a:off x="356297" y="1477926"/>
            <a:ext cx="896845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>
                <a:latin typeface="Nunito" panose="00000500000000000000" pitchFamily="2" charset="0"/>
              </a:rPr>
              <a:t>In the next session, you will be using the tool </a:t>
            </a:r>
            <a:r>
              <a:rPr lang="en-GB" sz="2400">
                <a:latin typeface="Nunito" panose="00000500000000000000" pitchFamily="2" charset="0"/>
                <a:hlinkClick r:id="rId4"/>
              </a:rPr>
              <a:t>2Connect</a:t>
            </a:r>
            <a:r>
              <a:rPr lang="en-GB" sz="2400">
                <a:latin typeface="Nunito" panose="00000500000000000000" pitchFamily="2" charset="0"/>
              </a:rPr>
              <a:t> to create a concept map. 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F2EA025C-AA4B-43D0-8EDB-EA51A1958FF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0939" y="364886"/>
            <a:ext cx="1622861" cy="1622861"/>
          </a:xfrm>
          <a:prstGeom prst="rect">
            <a:avLst/>
          </a:prstGeom>
        </p:spPr>
      </p:pic>
      <p:pic>
        <p:nvPicPr>
          <p:cNvPr id="15" name="Picture 14" descr="Diagram&#10;&#10;Description automatically generated">
            <a:extLst>
              <a:ext uri="{FF2B5EF4-FFF2-40B4-BE49-F238E27FC236}">
                <a16:creationId xmlns:a16="http://schemas.microsoft.com/office/drawing/2014/main" id="{6F32462D-49ED-459C-986B-AB7F8F27525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1048" y="2797143"/>
            <a:ext cx="4502752" cy="3016198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CC88FBDA-8F1E-45FB-A57F-21FAE69261A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55429" y="2521707"/>
            <a:ext cx="5728040" cy="30161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25681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29A8F9B8A978A47A35AB74DB814E8C0" ma:contentTypeVersion="9" ma:contentTypeDescription="Create a new document." ma:contentTypeScope="" ma:versionID="1e2f54944541776e6ca6b158b464293b">
  <xsd:schema xmlns:xsd="http://www.w3.org/2001/XMLSchema" xmlns:xs="http://www.w3.org/2001/XMLSchema" xmlns:p="http://schemas.microsoft.com/office/2006/metadata/properties" xmlns:ns2="13450042-f009-418d-a922-a3175eeea887" targetNamespace="http://schemas.microsoft.com/office/2006/metadata/properties" ma:root="true" ma:fieldsID="5a60855ffc6e0cbef534e80d5bf1ef84" ns2:_="">
    <xsd:import namespace="13450042-f009-418d-a922-a3175eeea88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3450042-f009-418d-a922-a3175eeea88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4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5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6" nillable="true" ma:displayName="MediaServiceDateTaken" ma:hidden="true" ma:internalName="MediaServiceDateTaken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0963F61E-650D-4EC9-9AA3-CD6C03C4BDE1}">
  <ds:schemaRefs>
    <ds:schemaRef ds:uri="http://purl.org/dc/terms/"/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http://schemas.microsoft.com/office/2006/documentManagement/types"/>
    <ds:schemaRef ds:uri="http://purl.org/dc/elements/1.1/"/>
    <ds:schemaRef ds:uri="http://schemas.microsoft.com/office/2006/metadata/properties"/>
    <ds:schemaRef ds:uri="13450042-f009-418d-a922-a3175eeea887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875FC20B-D0FF-4A76-BB0A-803B6FF0667C}">
  <ds:schemaRefs>
    <ds:schemaRef ds:uri="13450042-f009-418d-a922-a3175eeea887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3.xml><?xml version="1.0" encoding="utf-8"?>
<ds:datastoreItem xmlns:ds="http://schemas.openxmlformats.org/officeDocument/2006/customXml" ds:itemID="{6FF2F33F-5076-4400-BB2A-AEDD9CA959DD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</TotalTime>
  <Words>908</Words>
  <Application>Microsoft Office PowerPoint</Application>
  <PresentationFormat>Widescreen</PresentationFormat>
  <Paragraphs>92</Paragraphs>
  <Slides>10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7" baseType="lpstr">
      <vt:lpstr>Arial</vt:lpstr>
      <vt:lpstr>Calibri</vt:lpstr>
      <vt:lpstr>Calibri Light</vt:lpstr>
      <vt:lpstr>Nunito</vt:lpstr>
      <vt:lpstr>Palanquin</vt:lpstr>
      <vt:lpstr>Palanquin Dark SemiBold</vt:lpstr>
      <vt:lpstr>Office Theme</vt:lpstr>
      <vt:lpstr>Lesson 1 –  Introduction to Concept Mapping</vt:lpstr>
      <vt:lpstr>Aims</vt:lpstr>
      <vt:lpstr>Success Criteria</vt:lpstr>
      <vt:lpstr>What is a concept?</vt:lpstr>
      <vt:lpstr>What is a concept map?</vt:lpstr>
      <vt:lpstr>Activity 1: Physical Concept Map</vt:lpstr>
      <vt:lpstr>Activity 1: Physical Concept Map</vt:lpstr>
      <vt:lpstr>PowerPoint Presentation</vt:lpstr>
      <vt:lpstr>PowerPoint Presentation</vt:lpstr>
      <vt:lpstr>Review Success Criteria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Unit 1.7 - Coding - Lesson 1 - Slideshow</dc:title>
  <dc:creator>©2021 2Simple Limited</dc:creator>
  <cp:lastModifiedBy>Sarah Neild</cp:lastModifiedBy>
  <cp:revision>1</cp:revision>
  <dcterms:created xsi:type="dcterms:W3CDTF">2021-04-13T07:23:00Z</dcterms:created>
  <dcterms:modified xsi:type="dcterms:W3CDTF">2021-06-03T04:38:32Z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0x010100F29A8F9B8A978A47A35AB74DB814E8C0</vt:lpwstr>
  </property>
</Properties>
</file>